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7" name="Rectangle 6"/>
          <p:cNvSpPr/>
          <p:nvPr/>
        </p:nvSpPr>
        <p:spPr>
          <a:xfrm>
            <a:off x="286200" y="230760"/>
            <a:ext cx="11646720" cy="6372720"/>
          </a:xfrm>
          <a:prstGeom prst="rect">
            <a:avLst/>
          </a:prstGeom>
          <a:noFill/>
          <a:ln w="38100">
            <a:solidFill>
              <a:srgbClr val="FFC000"/>
            </a:solidFill>
          </a:ln>
        </p:spPr>
        <p:style>
          <a:lnRef idx="2">
            <a:schemeClr val="accent6"/>
          </a:lnRef>
          <a:fillRef idx="1">
            <a:schemeClr val="lt1"/>
          </a:fillRef>
          <a:effectRef idx="0">
            <a:schemeClr val="accent6"/>
          </a:effectRef>
          <a:fontRef idx="minor"/>
        </p:style>
        <p:txBody>
          <a:bodyPr lIns="90000" tIns="45000" rIns="90000" bIns="45000" anchor="ctr">
            <a:noAutofit/>
          </a:bodyPr>
          <a:lstStyle/>
          <a:p>
            <a:pPr algn="ctr" defTabSz="914400">
              <a:lnSpc>
                <a:spcPct val="100000"/>
              </a:lnSpc>
            </a:pPr>
            <a:endParaRPr lang="en-GB" sz="1800" b="0" u="none" strike="noStrike">
              <a:solidFill>
                <a:schemeClr val="dk1"/>
              </a:solidFill>
              <a:effectLst/>
              <a:uFillTx/>
              <a:latin typeface="Times New Roman"/>
            </a:endParaRPr>
          </a:p>
        </p:txBody>
      </p:sp>
      <p:pic>
        <p:nvPicPr>
          <p:cNvPr id="8" name="Picture 10" descr="A logo for a company&#10;&#10;AI-generated content may be incorrect."/>
          <p:cNvPicPr/>
          <p:nvPr/>
        </p:nvPicPr>
        <p:blipFill>
          <a:blip r:embed="rId2"/>
          <a:stretch/>
        </p:blipFill>
        <p:spPr>
          <a:xfrm>
            <a:off x="10248120" y="5122440"/>
            <a:ext cx="1541880" cy="1351800"/>
          </a:xfrm>
          <a:prstGeom prst="rect">
            <a:avLst/>
          </a:prstGeom>
          <a:noFill/>
          <a:ln w="0">
            <a:noFill/>
          </a:ln>
        </p:spPr>
      </p:pic>
      <p:sp>
        <p:nvSpPr>
          <p:cNvPr id="2" name="PlaceHolder 1"/>
          <p:cNvSpPr>
            <a:spLocks noGrp="1"/>
          </p:cNvSpPr>
          <p:nvPr>
            <p:ph type="title"/>
          </p:nvPr>
        </p:nvSpPr>
        <p:spPr>
          <a:xfrm>
            <a:off x="1523880" y="1122480"/>
            <a:ext cx="9143640" cy="2387160"/>
          </a:xfrm>
          <a:prstGeom prst="rect">
            <a:avLst/>
          </a:prstGeom>
          <a:noFill/>
          <a:ln w="0">
            <a:noFill/>
          </a:ln>
        </p:spPr>
        <p:txBody>
          <a:bodyPr lIns="90000" tIns="45000" rIns="90000" bIns="45000" anchor="b">
            <a:noAutofit/>
          </a:bodyPr>
          <a:lstStyle/>
          <a:p>
            <a:pPr indent="0" algn="ctr" defTabSz="914400">
              <a:lnSpc>
                <a:spcPct val="90000"/>
              </a:lnSpc>
              <a:buNone/>
            </a:pPr>
            <a:r>
              <a:rPr lang="en-US" sz="6000" b="0" u="none" strike="noStrike">
                <a:solidFill>
                  <a:schemeClr val="dk1"/>
                </a:solidFill>
                <a:effectLst/>
                <a:uFillTx/>
                <a:latin typeface="Times New Roman"/>
              </a:rPr>
              <a:t>Click to edit Master title style</a:t>
            </a:r>
          </a:p>
        </p:txBody>
      </p:sp>
      <p:sp>
        <p:nvSpPr>
          <p:cNvPr id="3" name="PlaceHolder 2"/>
          <p:cNvSpPr>
            <a:spLocks noGrp="1"/>
          </p:cNvSpPr>
          <p:nvPr>
            <p:ph type="dt" idx="1"/>
          </p:nvPr>
        </p:nvSpPr>
        <p:spPr>
          <a:xfrm>
            <a:off x="8380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r>
              <a:rPr lang="en-GB" sz="1800" b="0" u="none" strike="noStrike">
                <a:solidFill>
                  <a:schemeClr val="dk1"/>
                </a:solidFill>
                <a:effectLst/>
                <a:uFillTx/>
                <a:latin typeface="Times New Roman"/>
              </a:rPr>
              <a:t>&lt;date/time&gt;</a:t>
            </a:r>
            <a:endParaRPr lang="en-US" sz="1800" b="0" u="none" strike="noStrike">
              <a:solidFill>
                <a:srgbClr val="000000"/>
              </a:solidFill>
              <a:effectLst/>
              <a:uFillTx/>
              <a:latin typeface="Times New Roman"/>
            </a:endParaRPr>
          </a:p>
        </p:txBody>
      </p:sp>
      <p:sp>
        <p:nvSpPr>
          <p:cNvPr id="4" name="PlaceHolder 3"/>
          <p:cNvSpPr>
            <a:spLocks noGrp="1"/>
          </p:cNvSpPr>
          <p:nvPr>
            <p:ph type="ftr" idx="2"/>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5" name="PlaceHolder 4"/>
          <p:cNvSpPr>
            <a:spLocks noGrp="1"/>
          </p:cNvSpPr>
          <p:nvPr>
            <p:ph type="sldNum" idx="3"/>
          </p:nvPr>
        </p:nvSpPr>
        <p:spPr>
          <a:xfrm>
            <a:off x="86104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fld id="{BF3CCFF0-530D-4301-A7DD-6E25EFBFD7B9}" type="slidenum">
              <a:rPr lang="en-GB" sz="1800" b="0" u="none" strike="noStrike">
                <a:solidFill>
                  <a:schemeClr val="dk1"/>
                </a:solidFill>
                <a:effectLst/>
                <a:uFillTx/>
                <a:latin typeface="Times New Roman"/>
              </a:rPr>
              <a:t>‹#›</a:t>
            </a:fld>
            <a:endParaRPr lang="en-US" sz="1800" b="0" u="none" strike="noStrike">
              <a:solidFill>
                <a:srgbClr val="000000"/>
              </a:solidFill>
              <a:effectLst/>
              <a:uFillTx/>
              <a:latin typeface="Times New Roman"/>
            </a:endParaRPr>
          </a:p>
        </p:txBody>
      </p:sp>
      <p:sp>
        <p:nvSpPr>
          <p:cNvPr id="6"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800" b="0" u="none" strike="noStrike">
                <a:solidFill>
                  <a:schemeClr val="dk1"/>
                </a:solidFill>
                <a:effectLst/>
                <a:uFillTx/>
                <a:latin typeface="Times New Roman"/>
              </a:rPr>
              <a:t>Click to edit the outline text format</a:t>
            </a:r>
          </a:p>
          <a:p>
            <a:pPr marL="864000" lvl="1" indent="-324000">
              <a:lnSpc>
                <a:spcPct val="90000"/>
              </a:lnSpc>
              <a:spcBef>
                <a:spcPts val="1134"/>
              </a:spcBef>
              <a:buClr>
                <a:srgbClr val="000000"/>
              </a:buClr>
              <a:buSzPct val="75000"/>
              <a:buFont typeface="Symbol" charset="2"/>
              <a:buChar char=""/>
            </a:pPr>
            <a:r>
              <a:rPr lang="en-US" sz="2000" b="0" u="none" strike="noStrike">
                <a:solidFill>
                  <a:schemeClr val="dk1"/>
                </a:solidFill>
                <a:effectLst/>
                <a:uFillTx/>
                <a:latin typeface="Times New Roman"/>
              </a:rPr>
              <a:t>Second Outline Level</a:t>
            </a:r>
          </a:p>
          <a:p>
            <a:pPr marL="1296000" lvl="2" indent="-288000">
              <a:lnSpc>
                <a:spcPct val="90000"/>
              </a:lnSpc>
              <a:spcBef>
                <a:spcPts val="850"/>
              </a:spcBef>
              <a:buClr>
                <a:srgbClr val="000000"/>
              </a:buClr>
              <a:buSzPct val="45000"/>
              <a:buFont typeface="Wingdings" charset="2"/>
              <a:buChar char=""/>
            </a:pPr>
            <a:r>
              <a:rPr lang="en-US" sz="1800" b="0" u="none" strike="noStrike">
                <a:solidFill>
                  <a:schemeClr val="dk1"/>
                </a:solidFill>
                <a:effectLst/>
                <a:uFillTx/>
                <a:latin typeface="Times New Roman"/>
              </a:rPr>
              <a:t>Third Outline Level</a:t>
            </a:r>
          </a:p>
          <a:p>
            <a:pPr marL="1728000" lvl="3" indent="-216000">
              <a:lnSpc>
                <a:spcPct val="90000"/>
              </a:lnSpc>
              <a:spcBef>
                <a:spcPts val="567"/>
              </a:spcBef>
              <a:buClr>
                <a:srgbClr val="000000"/>
              </a:buClr>
              <a:buSzPct val="75000"/>
              <a:buFont typeface="Symbol" charset="2"/>
              <a:buChar char=""/>
            </a:pPr>
            <a:r>
              <a:rPr lang="en-US" sz="1800" b="0" u="none" strike="noStrike">
                <a:solidFill>
                  <a:schemeClr val="dk1"/>
                </a:solidFill>
                <a:effectLst/>
                <a:uFillTx/>
                <a:latin typeface="Times New Roman"/>
              </a:rPr>
              <a:t>Fourth Outline Level</a:t>
            </a:r>
          </a:p>
          <a:p>
            <a:pPr marL="2160000" lvl="4"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Times New Roman"/>
              </a:rPr>
              <a:t>Fifth Outline Level</a:t>
            </a:r>
          </a:p>
          <a:p>
            <a:pPr marL="2592000" lvl="5"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Times New Roman"/>
              </a:rPr>
              <a:t>Sixth Outline Level</a:t>
            </a:r>
          </a:p>
          <a:p>
            <a:pPr marL="3024000" lvl="6"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Times New Roman"/>
              </a:rPr>
              <a:t>Seventh Outline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FFFFFF"/>
        </a:solidFill>
        <a:effectLst/>
      </p:bgPr>
    </p:bg>
    <p:spTree>
      <p:nvGrpSpPr>
        <p:cNvPr id="1" name=""/>
        <p:cNvGrpSpPr/>
        <p:nvPr/>
      </p:nvGrpSpPr>
      <p:grpSpPr>
        <a:xfrm>
          <a:off x="0" y="0"/>
          <a:ext cx="0" cy="0"/>
          <a:chOff x="0" y="0"/>
          <a:chExt cx="0" cy="0"/>
        </a:xfrm>
      </p:grpSpPr>
      <p:sp>
        <p:nvSpPr>
          <p:cNvPr id="7" name="Rectangle 6"/>
          <p:cNvSpPr/>
          <p:nvPr/>
        </p:nvSpPr>
        <p:spPr>
          <a:xfrm>
            <a:off x="286200" y="230760"/>
            <a:ext cx="11646720" cy="6372720"/>
          </a:xfrm>
          <a:prstGeom prst="rect">
            <a:avLst/>
          </a:prstGeom>
          <a:noFill/>
          <a:ln w="38100">
            <a:solidFill>
              <a:srgbClr val="FFC000"/>
            </a:solidFill>
          </a:ln>
        </p:spPr>
        <p:style>
          <a:lnRef idx="2">
            <a:schemeClr val="accent6"/>
          </a:lnRef>
          <a:fillRef idx="1">
            <a:schemeClr val="lt1"/>
          </a:fillRef>
          <a:effectRef idx="0">
            <a:schemeClr val="accent6"/>
          </a:effectRef>
          <a:fontRef idx="minor"/>
        </p:style>
        <p:txBody>
          <a:bodyPr lIns="90000" tIns="45000" rIns="90000" bIns="45000" anchor="ctr">
            <a:noAutofit/>
          </a:bodyPr>
          <a:lstStyle/>
          <a:p>
            <a:pPr algn="ctr" defTabSz="914400">
              <a:lnSpc>
                <a:spcPct val="100000"/>
              </a:lnSpc>
            </a:pPr>
            <a:endParaRPr lang="en-GB" sz="1800" b="0" u="none" strike="noStrike">
              <a:solidFill>
                <a:schemeClr val="dk1"/>
              </a:solidFill>
              <a:effectLst/>
              <a:uFillTx/>
              <a:latin typeface="Times New Roman"/>
            </a:endParaRPr>
          </a:p>
        </p:txBody>
      </p:sp>
      <p:pic>
        <p:nvPicPr>
          <p:cNvPr id="8" name="Picture 10" descr="A logo for a company&#10;&#10;AI-generated content may be incorrect."/>
          <p:cNvPicPr/>
          <p:nvPr/>
        </p:nvPicPr>
        <p:blipFill>
          <a:blip r:embed="rId2"/>
          <a:stretch/>
        </p:blipFill>
        <p:spPr>
          <a:xfrm>
            <a:off x="10248120" y="5122440"/>
            <a:ext cx="1541880" cy="1351800"/>
          </a:xfrm>
          <a:prstGeom prst="rect">
            <a:avLst/>
          </a:prstGeom>
          <a:noFill/>
          <a:ln w="0">
            <a:noFill/>
          </a:ln>
        </p:spPr>
      </p:pic>
      <p:sp>
        <p:nvSpPr>
          <p:cNvPr id="9" name="PlaceHolder 1"/>
          <p:cNvSpPr>
            <a:spLocks noGrp="1"/>
          </p:cNvSpPr>
          <p:nvPr>
            <p:ph type="title"/>
          </p:nvPr>
        </p:nvSpPr>
        <p:spPr>
          <a:xfrm>
            <a:off x="838080" y="785160"/>
            <a:ext cx="8933400" cy="905400"/>
          </a:xfrm>
          <a:prstGeom prst="rect">
            <a:avLst/>
          </a:prstGeom>
          <a:noFill/>
          <a:ln w="0">
            <a:noFill/>
          </a:ln>
        </p:spPr>
        <p:txBody>
          <a:bodyPr lIns="90000" tIns="45000" rIns="90000" bIns="45000" anchor="t">
            <a:noAutofit/>
          </a:bodyPr>
          <a:lstStyle/>
          <a:p>
            <a:pPr indent="0" defTabSz="914400">
              <a:lnSpc>
                <a:spcPct val="90000"/>
              </a:lnSpc>
              <a:buNone/>
            </a:pPr>
            <a:r>
              <a:rPr lang="en-US" sz="4400" b="0" u="none" strike="noStrike">
                <a:solidFill>
                  <a:schemeClr val="dk1"/>
                </a:solidFill>
                <a:effectLst/>
                <a:uFillTx/>
                <a:latin typeface="Times New Roman"/>
              </a:rPr>
              <a:t>Click to edit Master title style</a:t>
            </a:r>
          </a:p>
        </p:txBody>
      </p:sp>
      <p:sp>
        <p:nvSpPr>
          <p:cNvPr id="10" name="PlaceHolder 2"/>
          <p:cNvSpPr>
            <a:spLocks noGrp="1"/>
          </p:cNvSpPr>
          <p:nvPr>
            <p:ph type="body"/>
          </p:nvPr>
        </p:nvSpPr>
        <p:spPr>
          <a:xfrm>
            <a:off x="838080" y="2493720"/>
            <a:ext cx="9035280" cy="3682800"/>
          </a:xfrm>
          <a:prstGeom prst="rect">
            <a:avLst/>
          </a:prstGeom>
          <a:noFill/>
          <a:ln w="0">
            <a:noFill/>
          </a:ln>
        </p:spPr>
        <p:txBody>
          <a:bodyPr vert="eaVert" lIns="45000" tIns="90000" rIns="45000" bIns="9000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Times New Roman"/>
              </a:rPr>
              <a:t>Click to edit Master text styles</a:t>
            </a: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Times New Roman"/>
              </a:rPr>
              <a:t>Second level</a:t>
            </a: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Times New Roman"/>
              </a:rPr>
              <a:t>Third level</a:t>
            </a: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Fourth level</a:t>
            </a: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Fifth level</a:t>
            </a:r>
          </a:p>
        </p:txBody>
      </p:sp>
      <p:sp>
        <p:nvSpPr>
          <p:cNvPr id="11" name="PlaceHolder 3"/>
          <p:cNvSpPr>
            <a:spLocks noGrp="1"/>
          </p:cNvSpPr>
          <p:nvPr>
            <p:ph type="dt" idx="4"/>
          </p:nvPr>
        </p:nvSpPr>
        <p:spPr>
          <a:xfrm>
            <a:off x="8380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r>
              <a:rPr lang="en-GB" sz="1800" b="0" u="none" strike="noStrike">
                <a:solidFill>
                  <a:schemeClr val="dk1"/>
                </a:solidFill>
                <a:effectLst/>
                <a:uFillTx/>
                <a:latin typeface="Times New Roman"/>
              </a:rPr>
              <a:t>&lt;date/time&gt;</a:t>
            </a:r>
            <a:endParaRPr lang="en-US" sz="1800" b="0" u="none" strike="noStrike">
              <a:solidFill>
                <a:srgbClr val="000000"/>
              </a:solidFill>
              <a:effectLst/>
              <a:uFillTx/>
              <a:latin typeface="Times New Roman"/>
            </a:endParaRPr>
          </a:p>
        </p:txBody>
      </p:sp>
      <p:sp>
        <p:nvSpPr>
          <p:cNvPr id="12" name="PlaceHolder 4"/>
          <p:cNvSpPr>
            <a:spLocks noGrp="1"/>
          </p:cNvSpPr>
          <p:nvPr>
            <p:ph type="ftr" idx="5"/>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13" name="PlaceHolder 5"/>
          <p:cNvSpPr>
            <a:spLocks noGrp="1"/>
          </p:cNvSpPr>
          <p:nvPr>
            <p:ph type="sldNum" idx="6"/>
          </p:nvPr>
        </p:nvSpPr>
        <p:spPr>
          <a:xfrm>
            <a:off x="86104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fld id="{17F748A5-92C1-4AB6-9E56-4C7B0FEA86F8}" type="slidenum">
              <a:rPr lang="en-GB" sz="1800" b="0" u="none" strike="noStrike">
                <a:solidFill>
                  <a:schemeClr val="dk1"/>
                </a:solidFill>
                <a:effectLst/>
                <a:uFillTx/>
                <a:latin typeface="Times New Roman"/>
              </a:rPr>
              <a:t>‹#›</a:t>
            </a:fld>
            <a:endParaRPr lang="en-US" sz="1800" b="0" u="none" strike="noStrike">
              <a:solidFill>
                <a:srgbClr val="000000"/>
              </a:solidFill>
              <a:effectLst/>
              <a:uFillTx/>
              <a:latin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rgbClr val="FFFFFF"/>
        </a:solidFill>
        <a:effectLst/>
      </p:bgPr>
    </p:bg>
    <p:spTree>
      <p:nvGrpSpPr>
        <p:cNvPr id="1" name=""/>
        <p:cNvGrpSpPr/>
        <p:nvPr/>
      </p:nvGrpSpPr>
      <p:grpSpPr>
        <a:xfrm>
          <a:off x="0" y="0"/>
          <a:ext cx="0" cy="0"/>
          <a:chOff x="0" y="0"/>
          <a:chExt cx="0" cy="0"/>
        </a:xfrm>
      </p:grpSpPr>
      <p:sp>
        <p:nvSpPr>
          <p:cNvPr id="14" name="Rectangle 6"/>
          <p:cNvSpPr/>
          <p:nvPr/>
        </p:nvSpPr>
        <p:spPr>
          <a:xfrm>
            <a:off x="286200" y="230760"/>
            <a:ext cx="11646720" cy="6372720"/>
          </a:xfrm>
          <a:prstGeom prst="rect">
            <a:avLst/>
          </a:prstGeom>
          <a:noFill/>
          <a:ln w="38100">
            <a:solidFill>
              <a:srgbClr val="FFC000"/>
            </a:solidFill>
          </a:ln>
        </p:spPr>
        <p:style>
          <a:lnRef idx="2">
            <a:schemeClr val="accent6"/>
          </a:lnRef>
          <a:fillRef idx="1">
            <a:schemeClr val="lt1"/>
          </a:fillRef>
          <a:effectRef idx="0">
            <a:schemeClr val="accent6"/>
          </a:effectRef>
          <a:fontRef idx="minor"/>
        </p:style>
        <p:txBody>
          <a:bodyPr lIns="90000" tIns="45000" rIns="90000" bIns="45000" anchor="ctr">
            <a:noAutofit/>
          </a:bodyPr>
          <a:lstStyle/>
          <a:p>
            <a:pPr algn="ctr" defTabSz="914400">
              <a:lnSpc>
                <a:spcPct val="100000"/>
              </a:lnSpc>
            </a:pPr>
            <a:endParaRPr lang="en-GB" sz="1800" b="0" u="none" strike="noStrike">
              <a:solidFill>
                <a:schemeClr val="dk1"/>
              </a:solidFill>
              <a:effectLst/>
              <a:uFillTx/>
              <a:latin typeface="Times New Roman"/>
            </a:endParaRPr>
          </a:p>
        </p:txBody>
      </p:sp>
      <p:pic>
        <p:nvPicPr>
          <p:cNvPr id="15" name="Picture 10" descr="A logo for a company&#10;&#10;AI-generated content may be incorrect."/>
          <p:cNvPicPr/>
          <p:nvPr/>
        </p:nvPicPr>
        <p:blipFill>
          <a:blip r:embed="rId2"/>
          <a:stretch/>
        </p:blipFill>
        <p:spPr>
          <a:xfrm>
            <a:off x="10248120" y="5122440"/>
            <a:ext cx="1541880" cy="1351800"/>
          </a:xfrm>
          <a:prstGeom prst="rect">
            <a:avLst/>
          </a:prstGeom>
          <a:noFill/>
          <a:ln w="0">
            <a:noFill/>
          </a:ln>
        </p:spPr>
      </p:pic>
      <p:sp>
        <p:nvSpPr>
          <p:cNvPr id="16" name="PlaceHolder 1"/>
          <p:cNvSpPr>
            <a:spLocks noGrp="1"/>
          </p:cNvSpPr>
          <p:nvPr>
            <p:ph type="title"/>
          </p:nvPr>
        </p:nvSpPr>
        <p:spPr>
          <a:xfrm>
            <a:off x="8724960" y="365040"/>
            <a:ext cx="2628720" cy="5811480"/>
          </a:xfrm>
          <a:prstGeom prst="rect">
            <a:avLst/>
          </a:prstGeom>
          <a:noFill/>
          <a:ln w="0">
            <a:noFill/>
          </a:ln>
        </p:spPr>
        <p:txBody>
          <a:bodyPr vert="eaVert" lIns="45000" tIns="90000" rIns="45000" bIns="90000" anchor="t">
            <a:noAutofit/>
          </a:bodyPr>
          <a:lstStyle/>
          <a:p>
            <a:pPr indent="0" defTabSz="914400">
              <a:lnSpc>
                <a:spcPct val="90000"/>
              </a:lnSpc>
              <a:buNone/>
            </a:pPr>
            <a:r>
              <a:rPr lang="en-US" sz="4400" b="0" u="none" strike="noStrike">
                <a:solidFill>
                  <a:schemeClr val="dk1"/>
                </a:solidFill>
                <a:effectLst/>
                <a:uFillTx/>
                <a:latin typeface="Times New Roman"/>
              </a:rPr>
              <a:t>Click to edit Master title style</a:t>
            </a:r>
          </a:p>
        </p:txBody>
      </p:sp>
      <p:sp>
        <p:nvSpPr>
          <p:cNvPr id="17" name="PlaceHolder 2"/>
          <p:cNvSpPr>
            <a:spLocks noGrp="1"/>
          </p:cNvSpPr>
          <p:nvPr>
            <p:ph type="body"/>
          </p:nvPr>
        </p:nvSpPr>
        <p:spPr>
          <a:xfrm>
            <a:off x="838080" y="365040"/>
            <a:ext cx="7733880" cy="5811480"/>
          </a:xfrm>
          <a:prstGeom prst="rect">
            <a:avLst/>
          </a:prstGeom>
          <a:noFill/>
          <a:ln w="0">
            <a:noFill/>
          </a:ln>
        </p:spPr>
        <p:txBody>
          <a:bodyPr vert="eaVert" lIns="45000" tIns="90000" rIns="45000" bIns="9000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Times New Roman"/>
              </a:rPr>
              <a:t>Click to edit Master text styles</a:t>
            </a: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Times New Roman"/>
              </a:rPr>
              <a:t>Second level</a:t>
            </a: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Times New Roman"/>
              </a:rPr>
              <a:t>Third level</a:t>
            </a: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Fourth level</a:t>
            </a: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Fifth level</a:t>
            </a:r>
          </a:p>
        </p:txBody>
      </p:sp>
      <p:sp>
        <p:nvSpPr>
          <p:cNvPr id="18" name="PlaceHolder 3"/>
          <p:cNvSpPr>
            <a:spLocks noGrp="1"/>
          </p:cNvSpPr>
          <p:nvPr>
            <p:ph type="dt" idx="7"/>
          </p:nvPr>
        </p:nvSpPr>
        <p:spPr>
          <a:xfrm>
            <a:off x="8380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r>
              <a:rPr lang="en-GB" sz="1800" b="0" u="none" strike="noStrike">
                <a:solidFill>
                  <a:schemeClr val="dk1"/>
                </a:solidFill>
                <a:effectLst/>
                <a:uFillTx/>
                <a:latin typeface="Times New Roman"/>
              </a:rPr>
              <a:t>&lt;date/time&gt;</a:t>
            </a:r>
            <a:endParaRPr lang="en-US" sz="1800" b="0" u="none" strike="noStrike">
              <a:solidFill>
                <a:srgbClr val="000000"/>
              </a:solidFill>
              <a:effectLst/>
              <a:uFillTx/>
              <a:latin typeface="Times New Roman"/>
            </a:endParaRPr>
          </a:p>
        </p:txBody>
      </p:sp>
      <p:sp>
        <p:nvSpPr>
          <p:cNvPr id="19" name="PlaceHolder 4"/>
          <p:cNvSpPr>
            <a:spLocks noGrp="1"/>
          </p:cNvSpPr>
          <p:nvPr>
            <p:ph type="ftr" idx="8"/>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20" name="PlaceHolder 5"/>
          <p:cNvSpPr>
            <a:spLocks noGrp="1"/>
          </p:cNvSpPr>
          <p:nvPr>
            <p:ph type="sldNum" idx="9"/>
          </p:nvPr>
        </p:nvSpPr>
        <p:spPr>
          <a:xfrm>
            <a:off x="86104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fld id="{B10C783C-B141-4977-ACBB-9F682719BC05}" type="slidenum">
              <a:rPr lang="en-GB" sz="1800" b="0" u="none" strike="noStrike">
                <a:solidFill>
                  <a:schemeClr val="dk1"/>
                </a:solidFill>
                <a:effectLst/>
                <a:uFillTx/>
                <a:latin typeface="Times New Roman"/>
              </a:rPr>
              <a:t>‹#›</a:t>
            </a:fld>
            <a:endParaRPr lang="en-US" sz="1800" b="0" u="none" strike="noStrike">
              <a:solidFill>
                <a:srgbClr val="000000"/>
              </a:solidFill>
              <a:effectLst/>
              <a:uFillTx/>
              <a:latin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FFFFF"/>
        </a:solidFill>
        <a:effectLst/>
      </p:bgPr>
    </p:bg>
    <p:spTree>
      <p:nvGrpSpPr>
        <p:cNvPr id="1" name=""/>
        <p:cNvGrpSpPr/>
        <p:nvPr/>
      </p:nvGrpSpPr>
      <p:grpSpPr>
        <a:xfrm>
          <a:off x="0" y="0"/>
          <a:ext cx="0" cy="0"/>
          <a:chOff x="0" y="0"/>
          <a:chExt cx="0" cy="0"/>
        </a:xfrm>
      </p:grpSpPr>
      <p:sp>
        <p:nvSpPr>
          <p:cNvPr id="21" name="Rectangle 6"/>
          <p:cNvSpPr/>
          <p:nvPr/>
        </p:nvSpPr>
        <p:spPr>
          <a:xfrm>
            <a:off x="286200" y="230760"/>
            <a:ext cx="11646720" cy="6372720"/>
          </a:xfrm>
          <a:prstGeom prst="rect">
            <a:avLst/>
          </a:prstGeom>
          <a:noFill/>
          <a:ln w="38100">
            <a:solidFill>
              <a:srgbClr val="FFC000"/>
            </a:solidFill>
          </a:ln>
        </p:spPr>
        <p:style>
          <a:lnRef idx="2">
            <a:schemeClr val="accent6"/>
          </a:lnRef>
          <a:fillRef idx="1">
            <a:schemeClr val="lt1"/>
          </a:fillRef>
          <a:effectRef idx="0">
            <a:schemeClr val="accent6"/>
          </a:effectRef>
          <a:fontRef idx="minor"/>
        </p:style>
        <p:txBody>
          <a:bodyPr lIns="90000" tIns="45000" rIns="90000" bIns="45000" anchor="ctr">
            <a:noAutofit/>
          </a:bodyPr>
          <a:lstStyle/>
          <a:p>
            <a:pPr algn="ctr" defTabSz="914400">
              <a:lnSpc>
                <a:spcPct val="100000"/>
              </a:lnSpc>
            </a:pPr>
            <a:endParaRPr lang="en-GB" sz="1800" b="0" u="none" strike="noStrike">
              <a:solidFill>
                <a:schemeClr val="dk1"/>
              </a:solidFill>
              <a:effectLst/>
              <a:uFillTx/>
              <a:latin typeface="Times New Roman"/>
            </a:endParaRPr>
          </a:p>
        </p:txBody>
      </p:sp>
      <p:pic>
        <p:nvPicPr>
          <p:cNvPr id="22" name="Picture 10" descr="A logo for a company&#10;&#10;AI-generated content may be incorrect."/>
          <p:cNvPicPr/>
          <p:nvPr/>
        </p:nvPicPr>
        <p:blipFill>
          <a:blip r:embed="rId2"/>
          <a:stretch/>
        </p:blipFill>
        <p:spPr>
          <a:xfrm>
            <a:off x="10248120" y="5122440"/>
            <a:ext cx="1541880" cy="1351800"/>
          </a:xfrm>
          <a:prstGeom prst="rect">
            <a:avLst/>
          </a:prstGeom>
          <a:noFill/>
          <a:ln w="0">
            <a:noFill/>
          </a:ln>
        </p:spPr>
      </p:pic>
      <p:sp>
        <p:nvSpPr>
          <p:cNvPr id="23" name="PlaceHolder 1"/>
          <p:cNvSpPr>
            <a:spLocks noGrp="1"/>
          </p:cNvSpPr>
          <p:nvPr>
            <p:ph type="title"/>
          </p:nvPr>
        </p:nvSpPr>
        <p:spPr>
          <a:xfrm>
            <a:off x="838080" y="785160"/>
            <a:ext cx="8933400" cy="905400"/>
          </a:xfrm>
          <a:prstGeom prst="rect">
            <a:avLst/>
          </a:prstGeom>
          <a:noFill/>
          <a:ln w="0">
            <a:noFill/>
          </a:ln>
        </p:spPr>
        <p:txBody>
          <a:bodyPr lIns="90000" tIns="45000" rIns="90000" bIns="45000" anchor="t">
            <a:noAutofit/>
          </a:bodyPr>
          <a:lstStyle/>
          <a:p>
            <a:pPr indent="0" defTabSz="914400">
              <a:lnSpc>
                <a:spcPct val="90000"/>
              </a:lnSpc>
              <a:buNone/>
            </a:pPr>
            <a:r>
              <a:rPr lang="en-US" sz="4400" b="0" u="none" strike="noStrike">
                <a:solidFill>
                  <a:schemeClr val="dk1"/>
                </a:solidFill>
                <a:effectLst/>
                <a:uFillTx/>
                <a:latin typeface="Times New Roman"/>
              </a:rPr>
              <a:t>Click to edit Master title style</a:t>
            </a:r>
          </a:p>
        </p:txBody>
      </p:sp>
      <p:sp>
        <p:nvSpPr>
          <p:cNvPr id="24" name="PlaceHolder 2"/>
          <p:cNvSpPr>
            <a:spLocks noGrp="1"/>
          </p:cNvSpPr>
          <p:nvPr>
            <p:ph type="body"/>
          </p:nvPr>
        </p:nvSpPr>
        <p:spPr>
          <a:xfrm>
            <a:off x="838080" y="2493720"/>
            <a:ext cx="9035280" cy="3682800"/>
          </a:xfrm>
          <a:prstGeom prst="rect">
            <a:avLst/>
          </a:prstGeom>
          <a:noFill/>
          <a:ln w="0">
            <a:noFill/>
          </a:ln>
        </p:spPr>
        <p:txBody>
          <a:bodyPr lIns="90000" tIns="45000" rIns="90000" bIns="4500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Times New Roman"/>
              </a:rPr>
              <a:t>Click to edit Master text styles</a:t>
            </a: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Times New Roman"/>
              </a:rPr>
              <a:t>Second level</a:t>
            </a: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Times New Roman"/>
              </a:rPr>
              <a:t>Third level</a:t>
            </a: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Fourth level</a:t>
            </a: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Fifth level</a:t>
            </a:r>
          </a:p>
        </p:txBody>
      </p:sp>
      <p:sp>
        <p:nvSpPr>
          <p:cNvPr id="25" name="PlaceHolder 3"/>
          <p:cNvSpPr>
            <a:spLocks noGrp="1"/>
          </p:cNvSpPr>
          <p:nvPr>
            <p:ph type="dt" idx="10"/>
          </p:nvPr>
        </p:nvSpPr>
        <p:spPr>
          <a:xfrm>
            <a:off x="8380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r>
              <a:rPr lang="en-GB" sz="1800" b="0" u="none" strike="noStrike">
                <a:solidFill>
                  <a:schemeClr val="dk1"/>
                </a:solidFill>
                <a:effectLst/>
                <a:uFillTx/>
                <a:latin typeface="Times New Roman"/>
              </a:rPr>
              <a:t>&lt;date/time&gt;</a:t>
            </a:r>
            <a:endParaRPr lang="en-US" sz="1800" b="0" u="none" strike="noStrike">
              <a:solidFill>
                <a:srgbClr val="000000"/>
              </a:solidFill>
              <a:effectLst/>
              <a:uFillTx/>
              <a:latin typeface="Times New Roman"/>
            </a:endParaRPr>
          </a:p>
        </p:txBody>
      </p:sp>
      <p:sp>
        <p:nvSpPr>
          <p:cNvPr id="26" name="PlaceHolder 4"/>
          <p:cNvSpPr>
            <a:spLocks noGrp="1"/>
          </p:cNvSpPr>
          <p:nvPr>
            <p:ph type="ftr" idx="11"/>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27" name="PlaceHolder 5"/>
          <p:cNvSpPr>
            <a:spLocks noGrp="1"/>
          </p:cNvSpPr>
          <p:nvPr>
            <p:ph type="sldNum" idx="12"/>
          </p:nvPr>
        </p:nvSpPr>
        <p:spPr>
          <a:xfrm>
            <a:off x="86104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fld id="{98E160B7-6AE6-4B3A-8346-2B88760F7368}" type="slidenum">
              <a:rPr lang="en-GB" sz="1800" b="0" u="none" strike="noStrike">
                <a:solidFill>
                  <a:schemeClr val="dk1"/>
                </a:solidFill>
                <a:effectLst/>
                <a:uFillTx/>
                <a:latin typeface="Times New Roman"/>
              </a:rPr>
              <a:t>‹#›</a:t>
            </a:fld>
            <a:endParaRPr lang="en-US" sz="1800" b="0" u="none" strike="noStrike">
              <a:solidFill>
                <a:srgbClr val="000000"/>
              </a:solidFill>
              <a:effectLst/>
              <a:uFillTx/>
              <a:latin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Section Header">
    <p:bg>
      <p:bgPr>
        <a:solidFill>
          <a:srgbClr val="FFFFFF"/>
        </a:solidFill>
        <a:effectLst/>
      </p:bgPr>
    </p:bg>
    <p:spTree>
      <p:nvGrpSpPr>
        <p:cNvPr id="1" name=""/>
        <p:cNvGrpSpPr/>
        <p:nvPr/>
      </p:nvGrpSpPr>
      <p:grpSpPr>
        <a:xfrm>
          <a:off x="0" y="0"/>
          <a:ext cx="0" cy="0"/>
          <a:chOff x="0" y="0"/>
          <a:chExt cx="0" cy="0"/>
        </a:xfrm>
      </p:grpSpPr>
      <p:sp>
        <p:nvSpPr>
          <p:cNvPr id="28" name="Rectangle 6"/>
          <p:cNvSpPr/>
          <p:nvPr/>
        </p:nvSpPr>
        <p:spPr>
          <a:xfrm>
            <a:off x="286200" y="230760"/>
            <a:ext cx="11646720" cy="6372720"/>
          </a:xfrm>
          <a:prstGeom prst="rect">
            <a:avLst/>
          </a:prstGeom>
          <a:noFill/>
          <a:ln w="38100">
            <a:solidFill>
              <a:srgbClr val="FFC000"/>
            </a:solidFill>
          </a:ln>
        </p:spPr>
        <p:style>
          <a:lnRef idx="2">
            <a:schemeClr val="accent6"/>
          </a:lnRef>
          <a:fillRef idx="1">
            <a:schemeClr val="lt1"/>
          </a:fillRef>
          <a:effectRef idx="0">
            <a:schemeClr val="accent6"/>
          </a:effectRef>
          <a:fontRef idx="minor"/>
        </p:style>
        <p:txBody>
          <a:bodyPr lIns="90000" tIns="45000" rIns="90000" bIns="45000" anchor="ctr">
            <a:noAutofit/>
          </a:bodyPr>
          <a:lstStyle/>
          <a:p>
            <a:pPr algn="ctr" defTabSz="914400">
              <a:lnSpc>
                <a:spcPct val="100000"/>
              </a:lnSpc>
            </a:pPr>
            <a:endParaRPr lang="en-GB" sz="1800" b="0" u="none" strike="noStrike">
              <a:solidFill>
                <a:schemeClr val="dk1"/>
              </a:solidFill>
              <a:effectLst/>
              <a:uFillTx/>
              <a:latin typeface="Times New Roman"/>
            </a:endParaRPr>
          </a:p>
        </p:txBody>
      </p:sp>
      <p:pic>
        <p:nvPicPr>
          <p:cNvPr id="29" name="Picture 10" descr="A logo for a company&#10;&#10;AI-generated content may be incorrect."/>
          <p:cNvPicPr/>
          <p:nvPr/>
        </p:nvPicPr>
        <p:blipFill>
          <a:blip r:embed="rId2"/>
          <a:stretch/>
        </p:blipFill>
        <p:spPr>
          <a:xfrm>
            <a:off x="10248120" y="5122440"/>
            <a:ext cx="1541880" cy="1351800"/>
          </a:xfrm>
          <a:prstGeom prst="rect">
            <a:avLst/>
          </a:prstGeom>
          <a:noFill/>
          <a:ln w="0">
            <a:noFill/>
          </a:ln>
        </p:spPr>
      </p:pic>
      <p:sp>
        <p:nvSpPr>
          <p:cNvPr id="30" name="PlaceHolder 1"/>
          <p:cNvSpPr>
            <a:spLocks noGrp="1"/>
          </p:cNvSpPr>
          <p:nvPr>
            <p:ph type="title"/>
          </p:nvPr>
        </p:nvSpPr>
        <p:spPr>
          <a:xfrm>
            <a:off x="831960" y="1709640"/>
            <a:ext cx="10515240" cy="2852280"/>
          </a:xfrm>
          <a:prstGeom prst="rect">
            <a:avLst/>
          </a:prstGeom>
          <a:noFill/>
          <a:ln w="0">
            <a:noFill/>
          </a:ln>
        </p:spPr>
        <p:txBody>
          <a:bodyPr lIns="90000" tIns="45000" rIns="90000" bIns="45000" anchor="b">
            <a:noAutofit/>
          </a:bodyPr>
          <a:lstStyle/>
          <a:p>
            <a:pPr indent="0" defTabSz="914400">
              <a:lnSpc>
                <a:spcPct val="90000"/>
              </a:lnSpc>
              <a:buNone/>
            </a:pPr>
            <a:r>
              <a:rPr lang="en-US" sz="6000" b="0" u="none" strike="noStrike">
                <a:solidFill>
                  <a:schemeClr val="dk1"/>
                </a:solidFill>
                <a:effectLst/>
                <a:uFillTx/>
                <a:latin typeface="Times New Roman"/>
              </a:rPr>
              <a:t>Click to edit Master title style</a:t>
            </a:r>
          </a:p>
        </p:txBody>
      </p:sp>
      <p:sp>
        <p:nvSpPr>
          <p:cNvPr id="31" name="PlaceHolder 2"/>
          <p:cNvSpPr>
            <a:spLocks noGrp="1"/>
          </p:cNvSpPr>
          <p:nvPr>
            <p:ph type="body"/>
          </p:nvPr>
        </p:nvSpPr>
        <p:spPr>
          <a:xfrm>
            <a:off x="831960" y="4589640"/>
            <a:ext cx="10515240" cy="1499760"/>
          </a:xfrm>
          <a:prstGeom prst="rect">
            <a:avLst/>
          </a:prstGeom>
          <a:noFill/>
          <a:ln w="0">
            <a:noFill/>
          </a:ln>
        </p:spPr>
        <p:txBody>
          <a:bodyPr lIns="90000" tIns="45000" rIns="90000" bIns="45000" anchor="t">
            <a:noAutofit/>
          </a:bodyPr>
          <a:lstStyle/>
          <a:p>
            <a:pPr indent="0" defTabSz="914400">
              <a:lnSpc>
                <a:spcPct val="90000"/>
              </a:lnSpc>
              <a:spcBef>
                <a:spcPts val="1001"/>
              </a:spcBef>
              <a:buNone/>
              <a:tabLst>
                <a:tab pos="0" algn="l"/>
              </a:tabLst>
            </a:pPr>
            <a:r>
              <a:rPr lang="en-US" sz="2400" b="0" u="none" strike="noStrike">
                <a:solidFill>
                  <a:schemeClr val="dk1">
                    <a:tint val="82000"/>
                  </a:schemeClr>
                </a:solidFill>
                <a:effectLst/>
                <a:uFillTx/>
                <a:latin typeface="Times New Roman"/>
              </a:rPr>
              <a:t>Click to edit Master text styles</a:t>
            </a:r>
            <a:endParaRPr lang="en-US" sz="2400" b="0" u="none" strike="noStrike">
              <a:solidFill>
                <a:schemeClr val="dk1"/>
              </a:solidFill>
              <a:effectLst/>
              <a:uFillTx/>
              <a:latin typeface="Times New Roman"/>
            </a:endParaRPr>
          </a:p>
        </p:txBody>
      </p:sp>
      <p:sp>
        <p:nvSpPr>
          <p:cNvPr id="32" name="PlaceHolder 3"/>
          <p:cNvSpPr>
            <a:spLocks noGrp="1"/>
          </p:cNvSpPr>
          <p:nvPr>
            <p:ph type="dt" idx="13"/>
          </p:nvPr>
        </p:nvSpPr>
        <p:spPr>
          <a:xfrm>
            <a:off x="8380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r>
              <a:rPr lang="en-GB" sz="1800" b="0" u="none" strike="noStrike">
                <a:solidFill>
                  <a:schemeClr val="dk1"/>
                </a:solidFill>
                <a:effectLst/>
                <a:uFillTx/>
                <a:latin typeface="Times New Roman"/>
              </a:rPr>
              <a:t>&lt;date/time&gt;</a:t>
            </a:r>
            <a:endParaRPr lang="en-US" sz="1800" b="0" u="none" strike="noStrike">
              <a:solidFill>
                <a:srgbClr val="000000"/>
              </a:solidFill>
              <a:effectLst/>
              <a:uFillTx/>
              <a:latin typeface="Times New Roman"/>
            </a:endParaRPr>
          </a:p>
        </p:txBody>
      </p:sp>
      <p:sp>
        <p:nvSpPr>
          <p:cNvPr id="33" name="PlaceHolder 4"/>
          <p:cNvSpPr>
            <a:spLocks noGrp="1"/>
          </p:cNvSpPr>
          <p:nvPr>
            <p:ph type="ftr" idx="14"/>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34" name="PlaceHolder 5"/>
          <p:cNvSpPr>
            <a:spLocks noGrp="1"/>
          </p:cNvSpPr>
          <p:nvPr>
            <p:ph type="sldNum" idx="15"/>
          </p:nvPr>
        </p:nvSpPr>
        <p:spPr>
          <a:xfrm>
            <a:off x="86104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fld id="{9E21A858-FC82-48BE-9BE7-B55D38DF5EBF}" type="slidenum">
              <a:rPr lang="en-GB" sz="1800" b="0" u="none" strike="noStrike">
                <a:solidFill>
                  <a:schemeClr val="dk1"/>
                </a:solidFill>
                <a:effectLst/>
                <a:uFillTx/>
                <a:latin typeface="Times New Roman"/>
              </a:rPr>
              <a:t>‹#›</a:t>
            </a:fld>
            <a:endParaRPr lang="en-US" sz="1800" b="0" u="none" strike="noStrike">
              <a:solidFill>
                <a:srgbClr val="000000"/>
              </a:solidFill>
              <a:effectLst/>
              <a:uFillTx/>
              <a:latin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FFFFFF"/>
        </a:solidFill>
        <a:effectLst/>
      </p:bgPr>
    </p:bg>
    <p:spTree>
      <p:nvGrpSpPr>
        <p:cNvPr id="1" name=""/>
        <p:cNvGrpSpPr/>
        <p:nvPr/>
      </p:nvGrpSpPr>
      <p:grpSpPr>
        <a:xfrm>
          <a:off x="0" y="0"/>
          <a:ext cx="0" cy="0"/>
          <a:chOff x="0" y="0"/>
          <a:chExt cx="0" cy="0"/>
        </a:xfrm>
      </p:grpSpPr>
      <p:sp>
        <p:nvSpPr>
          <p:cNvPr id="35" name="Rectangle 6"/>
          <p:cNvSpPr/>
          <p:nvPr/>
        </p:nvSpPr>
        <p:spPr>
          <a:xfrm>
            <a:off x="286200" y="230760"/>
            <a:ext cx="11646720" cy="6372720"/>
          </a:xfrm>
          <a:prstGeom prst="rect">
            <a:avLst/>
          </a:prstGeom>
          <a:noFill/>
          <a:ln w="38100">
            <a:solidFill>
              <a:srgbClr val="FFC000"/>
            </a:solidFill>
          </a:ln>
        </p:spPr>
        <p:style>
          <a:lnRef idx="2">
            <a:schemeClr val="accent6"/>
          </a:lnRef>
          <a:fillRef idx="1">
            <a:schemeClr val="lt1"/>
          </a:fillRef>
          <a:effectRef idx="0">
            <a:schemeClr val="accent6"/>
          </a:effectRef>
          <a:fontRef idx="minor"/>
        </p:style>
        <p:txBody>
          <a:bodyPr lIns="90000" tIns="45000" rIns="90000" bIns="45000" anchor="ctr">
            <a:noAutofit/>
          </a:bodyPr>
          <a:lstStyle/>
          <a:p>
            <a:pPr algn="ctr" defTabSz="914400">
              <a:lnSpc>
                <a:spcPct val="100000"/>
              </a:lnSpc>
            </a:pPr>
            <a:endParaRPr lang="en-GB" sz="1800" b="0" u="none" strike="noStrike">
              <a:solidFill>
                <a:schemeClr val="dk1"/>
              </a:solidFill>
              <a:effectLst/>
              <a:uFillTx/>
              <a:latin typeface="Times New Roman"/>
            </a:endParaRPr>
          </a:p>
        </p:txBody>
      </p:sp>
      <p:pic>
        <p:nvPicPr>
          <p:cNvPr id="36" name="Picture 10" descr="A logo for a company&#10;&#10;AI-generated content may be incorrect."/>
          <p:cNvPicPr/>
          <p:nvPr/>
        </p:nvPicPr>
        <p:blipFill>
          <a:blip r:embed="rId2"/>
          <a:stretch/>
        </p:blipFill>
        <p:spPr>
          <a:xfrm>
            <a:off x="10248120" y="5122440"/>
            <a:ext cx="1541880" cy="1351800"/>
          </a:xfrm>
          <a:prstGeom prst="rect">
            <a:avLst/>
          </a:prstGeom>
          <a:noFill/>
          <a:ln w="0">
            <a:noFill/>
          </a:ln>
        </p:spPr>
      </p:pic>
      <p:sp>
        <p:nvSpPr>
          <p:cNvPr id="37" name="PlaceHolder 1"/>
          <p:cNvSpPr>
            <a:spLocks noGrp="1"/>
          </p:cNvSpPr>
          <p:nvPr>
            <p:ph type="title"/>
          </p:nvPr>
        </p:nvSpPr>
        <p:spPr>
          <a:xfrm>
            <a:off x="838080" y="785160"/>
            <a:ext cx="8933400" cy="905400"/>
          </a:xfrm>
          <a:prstGeom prst="rect">
            <a:avLst/>
          </a:prstGeom>
          <a:noFill/>
          <a:ln w="0">
            <a:noFill/>
          </a:ln>
        </p:spPr>
        <p:txBody>
          <a:bodyPr lIns="90000" tIns="45000" rIns="90000" bIns="45000" anchor="t">
            <a:noAutofit/>
          </a:bodyPr>
          <a:lstStyle/>
          <a:p>
            <a:pPr indent="0" defTabSz="914400">
              <a:lnSpc>
                <a:spcPct val="90000"/>
              </a:lnSpc>
              <a:buNone/>
            </a:pPr>
            <a:r>
              <a:rPr lang="en-US" sz="4400" b="0" u="none" strike="noStrike">
                <a:solidFill>
                  <a:schemeClr val="dk1"/>
                </a:solidFill>
                <a:effectLst/>
                <a:uFillTx/>
                <a:latin typeface="Times New Roman"/>
              </a:rPr>
              <a:t>Click to edit Master title style</a:t>
            </a:r>
          </a:p>
        </p:txBody>
      </p:sp>
      <p:sp>
        <p:nvSpPr>
          <p:cNvPr id="38" name="PlaceHolder 2"/>
          <p:cNvSpPr>
            <a:spLocks noGrp="1"/>
          </p:cNvSpPr>
          <p:nvPr>
            <p:ph type="body"/>
          </p:nvPr>
        </p:nvSpPr>
        <p:spPr>
          <a:xfrm>
            <a:off x="838080" y="1825560"/>
            <a:ext cx="5181120" cy="4350960"/>
          </a:xfrm>
          <a:prstGeom prst="rect">
            <a:avLst/>
          </a:prstGeom>
          <a:noFill/>
          <a:ln w="0">
            <a:noFill/>
          </a:ln>
        </p:spPr>
        <p:txBody>
          <a:bodyPr lIns="90000" tIns="45000" rIns="90000" bIns="4500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Times New Roman"/>
              </a:rPr>
              <a:t>Click to edit Master text styles</a:t>
            </a: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Times New Roman"/>
              </a:rPr>
              <a:t>Second level</a:t>
            </a: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Times New Roman"/>
              </a:rPr>
              <a:t>Third level</a:t>
            </a: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Fourth level</a:t>
            </a: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Fifth level</a:t>
            </a:r>
          </a:p>
        </p:txBody>
      </p:sp>
      <p:sp>
        <p:nvSpPr>
          <p:cNvPr id="39" name="PlaceHolder 3"/>
          <p:cNvSpPr>
            <a:spLocks noGrp="1"/>
          </p:cNvSpPr>
          <p:nvPr>
            <p:ph type="body"/>
          </p:nvPr>
        </p:nvSpPr>
        <p:spPr>
          <a:xfrm>
            <a:off x="6172200" y="1825560"/>
            <a:ext cx="5181120" cy="4350960"/>
          </a:xfrm>
          <a:prstGeom prst="rect">
            <a:avLst/>
          </a:prstGeom>
          <a:noFill/>
          <a:ln w="0">
            <a:noFill/>
          </a:ln>
        </p:spPr>
        <p:txBody>
          <a:bodyPr lIns="90000" tIns="45000" rIns="90000" bIns="4500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Times New Roman"/>
              </a:rPr>
              <a:t>Click to edit Master text styles</a:t>
            </a: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Times New Roman"/>
              </a:rPr>
              <a:t>Second level</a:t>
            </a: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Times New Roman"/>
              </a:rPr>
              <a:t>Third level</a:t>
            </a: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Fourth level</a:t>
            </a: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Fifth level</a:t>
            </a:r>
          </a:p>
        </p:txBody>
      </p:sp>
      <p:sp>
        <p:nvSpPr>
          <p:cNvPr id="40" name="PlaceHolder 4"/>
          <p:cNvSpPr>
            <a:spLocks noGrp="1"/>
          </p:cNvSpPr>
          <p:nvPr>
            <p:ph type="dt" idx="16"/>
          </p:nvPr>
        </p:nvSpPr>
        <p:spPr>
          <a:xfrm>
            <a:off x="8380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r>
              <a:rPr lang="en-GB" sz="1800" b="0" u="none" strike="noStrike">
                <a:solidFill>
                  <a:schemeClr val="dk1"/>
                </a:solidFill>
                <a:effectLst/>
                <a:uFillTx/>
                <a:latin typeface="Times New Roman"/>
              </a:rPr>
              <a:t>&lt;date/time&gt;</a:t>
            </a:r>
            <a:endParaRPr lang="en-US" sz="1800" b="0" u="none" strike="noStrike">
              <a:solidFill>
                <a:srgbClr val="000000"/>
              </a:solidFill>
              <a:effectLst/>
              <a:uFillTx/>
              <a:latin typeface="Times New Roman"/>
            </a:endParaRPr>
          </a:p>
        </p:txBody>
      </p:sp>
      <p:sp>
        <p:nvSpPr>
          <p:cNvPr id="41" name="PlaceHolder 5"/>
          <p:cNvSpPr>
            <a:spLocks noGrp="1"/>
          </p:cNvSpPr>
          <p:nvPr>
            <p:ph type="ftr" idx="17"/>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42" name="PlaceHolder 6"/>
          <p:cNvSpPr>
            <a:spLocks noGrp="1"/>
          </p:cNvSpPr>
          <p:nvPr>
            <p:ph type="sldNum" idx="18"/>
          </p:nvPr>
        </p:nvSpPr>
        <p:spPr>
          <a:xfrm>
            <a:off x="86104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fld id="{047DD1BC-C1BD-4CD4-81B5-702BCEFFBEA0}" type="slidenum">
              <a:rPr lang="en-GB" sz="1800" b="0" u="none" strike="noStrike">
                <a:solidFill>
                  <a:schemeClr val="dk1"/>
                </a:solidFill>
                <a:effectLst/>
                <a:uFillTx/>
                <a:latin typeface="Times New Roman"/>
              </a:rPr>
              <a:t>‹#›</a:t>
            </a:fld>
            <a:endParaRPr lang="en-US" sz="1800" b="0" u="none" strike="noStrike">
              <a:solidFill>
                <a:srgbClr val="000000"/>
              </a:solidFill>
              <a:effectLst/>
              <a:uFillTx/>
              <a:latin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mparison">
    <p:bg>
      <p:bgPr>
        <a:solidFill>
          <a:srgbClr val="FFFFFF"/>
        </a:solidFill>
        <a:effectLst/>
      </p:bgPr>
    </p:bg>
    <p:spTree>
      <p:nvGrpSpPr>
        <p:cNvPr id="1" name=""/>
        <p:cNvGrpSpPr/>
        <p:nvPr/>
      </p:nvGrpSpPr>
      <p:grpSpPr>
        <a:xfrm>
          <a:off x="0" y="0"/>
          <a:ext cx="0" cy="0"/>
          <a:chOff x="0" y="0"/>
          <a:chExt cx="0" cy="0"/>
        </a:xfrm>
      </p:grpSpPr>
      <p:sp>
        <p:nvSpPr>
          <p:cNvPr id="43" name="Rectangle 6"/>
          <p:cNvSpPr/>
          <p:nvPr/>
        </p:nvSpPr>
        <p:spPr>
          <a:xfrm>
            <a:off x="286200" y="230760"/>
            <a:ext cx="11646720" cy="6372720"/>
          </a:xfrm>
          <a:prstGeom prst="rect">
            <a:avLst/>
          </a:prstGeom>
          <a:noFill/>
          <a:ln w="38100">
            <a:solidFill>
              <a:srgbClr val="FFC000"/>
            </a:solidFill>
          </a:ln>
        </p:spPr>
        <p:style>
          <a:lnRef idx="2">
            <a:schemeClr val="accent6"/>
          </a:lnRef>
          <a:fillRef idx="1">
            <a:schemeClr val="lt1"/>
          </a:fillRef>
          <a:effectRef idx="0">
            <a:schemeClr val="accent6"/>
          </a:effectRef>
          <a:fontRef idx="minor"/>
        </p:style>
        <p:txBody>
          <a:bodyPr lIns="90000" tIns="45000" rIns="90000" bIns="45000" anchor="ctr">
            <a:noAutofit/>
          </a:bodyPr>
          <a:lstStyle/>
          <a:p>
            <a:pPr algn="ctr" defTabSz="914400">
              <a:lnSpc>
                <a:spcPct val="100000"/>
              </a:lnSpc>
            </a:pPr>
            <a:endParaRPr lang="en-GB" sz="1800" b="0" u="none" strike="noStrike">
              <a:solidFill>
                <a:schemeClr val="dk1"/>
              </a:solidFill>
              <a:effectLst/>
              <a:uFillTx/>
              <a:latin typeface="Times New Roman"/>
            </a:endParaRPr>
          </a:p>
        </p:txBody>
      </p:sp>
      <p:pic>
        <p:nvPicPr>
          <p:cNvPr id="44" name="Picture 10" descr="A logo for a company&#10;&#10;AI-generated content may be incorrect."/>
          <p:cNvPicPr/>
          <p:nvPr/>
        </p:nvPicPr>
        <p:blipFill>
          <a:blip r:embed="rId2"/>
          <a:stretch/>
        </p:blipFill>
        <p:spPr>
          <a:xfrm>
            <a:off x="10248120" y="5122440"/>
            <a:ext cx="1541880" cy="1351800"/>
          </a:xfrm>
          <a:prstGeom prst="rect">
            <a:avLst/>
          </a:prstGeom>
          <a:noFill/>
          <a:ln w="0">
            <a:noFill/>
          </a:ln>
        </p:spPr>
      </p:pic>
      <p:sp>
        <p:nvSpPr>
          <p:cNvPr id="45" name="PlaceHolder 1"/>
          <p:cNvSpPr>
            <a:spLocks noGrp="1"/>
          </p:cNvSpPr>
          <p:nvPr>
            <p:ph type="title"/>
          </p:nvPr>
        </p:nvSpPr>
        <p:spPr>
          <a:xfrm>
            <a:off x="839880" y="365040"/>
            <a:ext cx="10515240" cy="1325160"/>
          </a:xfrm>
          <a:prstGeom prst="rect">
            <a:avLst/>
          </a:prstGeom>
          <a:noFill/>
          <a:ln w="0">
            <a:noFill/>
          </a:ln>
        </p:spPr>
        <p:txBody>
          <a:bodyPr lIns="90000" tIns="45000" rIns="90000" bIns="45000" anchor="t">
            <a:noAutofit/>
          </a:bodyPr>
          <a:lstStyle/>
          <a:p>
            <a:pPr indent="0" defTabSz="914400">
              <a:lnSpc>
                <a:spcPct val="90000"/>
              </a:lnSpc>
              <a:buNone/>
            </a:pPr>
            <a:r>
              <a:rPr lang="en-US" sz="4400" b="0" u="none" strike="noStrike">
                <a:solidFill>
                  <a:schemeClr val="dk1"/>
                </a:solidFill>
                <a:effectLst/>
                <a:uFillTx/>
                <a:latin typeface="Times New Roman"/>
              </a:rPr>
              <a:t>Click to edit Master title style</a:t>
            </a:r>
          </a:p>
        </p:txBody>
      </p:sp>
      <p:sp>
        <p:nvSpPr>
          <p:cNvPr id="46" name="PlaceHolder 2"/>
          <p:cNvSpPr>
            <a:spLocks noGrp="1"/>
          </p:cNvSpPr>
          <p:nvPr>
            <p:ph type="body"/>
          </p:nvPr>
        </p:nvSpPr>
        <p:spPr>
          <a:xfrm>
            <a:off x="839880" y="1681200"/>
            <a:ext cx="5157360" cy="823680"/>
          </a:xfrm>
          <a:prstGeom prst="rect">
            <a:avLst/>
          </a:prstGeom>
          <a:noFill/>
          <a:ln w="0">
            <a:noFill/>
          </a:ln>
        </p:spPr>
        <p:txBody>
          <a:bodyPr lIns="90000" tIns="45000" rIns="90000" bIns="45000" anchor="b">
            <a:noAutofit/>
          </a:bodyPr>
          <a:lstStyle/>
          <a:p>
            <a:pPr indent="0" defTabSz="914400">
              <a:lnSpc>
                <a:spcPct val="90000"/>
              </a:lnSpc>
              <a:spcBef>
                <a:spcPts val="1001"/>
              </a:spcBef>
              <a:buNone/>
              <a:tabLst>
                <a:tab pos="0" algn="l"/>
              </a:tabLst>
            </a:pPr>
            <a:r>
              <a:rPr lang="en-US" sz="2400" b="1" u="none" strike="noStrike">
                <a:solidFill>
                  <a:schemeClr val="dk1"/>
                </a:solidFill>
                <a:effectLst/>
                <a:uFillTx/>
                <a:latin typeface="Times New Roman"/>
              </a:rPr>
              <a:t>Click to edit Master text styles</a:t>
            </a:r>
            <a:endParaRPr lang="en-US" sz="2400" b="0" u="none" strike="noStrike">
              <a:solidFill>
                <a:schemeClr val="dk1"/>
              </a:solidFill>
              <a:effectLst/>
              <a:uFillTx/>
              <a:latin typeface="Times New Roman"/>
            </a:endParaRPr>
          </a:p>
        </p:txBody>
      </p:sp>
      <p:sp>
        <p:nvSpPr>
          <p:cNvPr id="47" name="PlaceHolder 3"/>
          <p:cNvSpPr>
            <a:spLocks noGrp="1"/>
          </p:cNvSpPr>
          <p:nvPr>
            <p:ph type="body"/>
          </p:nvPr>
        </p:nvSpPr>
        <p:spPr>
          <a:xfrm>
            <a:off x="839880" y="2505240"/>
            <a:ext cx="5157360" cy="3684240"/>
          </a:xfrm>
          <a:prstGeom prst="rect">
            <a:avLst/>
          </a:prstGeom>
          <a:noFill/>
          <a:ln w="0">
            <a:noFill/>
          </a:ln>
        </p:spPr>
        <p:txBody>
          <a:bodyPr lIns="90000" tIns="45000" rIns="90000" bIns="4500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Times New Roman"/>
              </a:rPr>
              <a:t>Click to edit Master text styles</a:t>
            </a: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Times New Roman"/>
              </a:rPr>
              <a:t>Second level</a:t>
            </a: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Times New Roman"/>
              </a:rPr>
              <a:t>Third level</a:t>
            </a: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Fourth level</a:t>
            </a: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Fifth level</a:t>
            </a:r>
          </a:p>
        </p:txBody>
      </p:sp>
      <p:sp>
        <p:nvSpPr>
          <p:cNvPr id="48" name="PlaceHolder 4"/>
          <p:cNvSpPr>
            <a:spLocks noGrp="1"/>
          </p:cNvSpPr>
          <p:nvPr>
            <p:ph type="body"/>
          </p:nvPr>
        </p:nvSpPr>
        <p:spPr>
          <a:xfrm>
            <a:off x="6172200" y="1681200"/>
            <a:ext cx="5182920" cy="823680"/>
          </a:xfrm>
          <a:prstGeom prst="rect">
            <a:avLst/>
          </a:prstGeom>
          <a:noFill/>
          <a:ln w="0">
            <a:noFill/>
          </a:ln>
        </p:spPr>
        <p:txBody>
          <a:bodyPr lIns="90000" tIns="45000" rIns="90000" bIns="45000" anchor="b">
            <a:noAutofit/>
          </a:bodyPr>
          <a:lstStyle/>
          <a:p>
            <a:pPr indent="0" defTabSz="914400">
              <a:lnSpc>
                <a:spcPct val="90000"/>
              </a:lnSpc>
              <a:spcBef>
                <a:spcPts val="1001"/>
              </a:spcBef>
              <a:buNone/>
              <a:tabLst>
                <a:tab pos="0" algn="l"/>
              </a:tabLst>
            </a:pPr>
            <a:r>
              <a:rPr lang="en-US" sz="2400" b="1" u="none" strike="noStrike">
                <a:solidFill>
                  <a:schemeClr val="dk1"/>
                </a:solidFill>
                <a:effectLst/>
                <a:uFillTx/>
                <a:latin typeface="Times New Roman"/>
              </a:rPr>
              <a:t>Click to edit Master text styles</a:t>
            </a:r>
            <a:endParaRPr lang="en-US" sz="2400" b="0" u="none" strike="noStrike">
              <a:solidFill>
                <a:schemeClr val="dk1"/>
              </a:solidFill>
              <a:effectLst/>
              <a:uFillTx/>
              <a:latin typeface="Times New Roman"/>
            </a:endParaRPr>
          </a:p>
        </p:txBody>
      </p:sp>
      <p:sp>
        <p:nvSpPr>
          <p:cNvPr id="49" name="PlaceHolder 5"/>
          <p:cNvSpPr>
            <a:spLocks noGrp="1"/>
          </p:cNvSpPr>
          <p:nvPr>
            <p:ph type="body"/>
          </p:nvPr>
        </p:nvSpPr>
        <p:spPr>
          <a:xfrm>
            <a:off x="6172200" y="2505240"/>
            <a:ext cx="5182920" cy="3684240"/>
          </a:xfrm>
          <a:prstGeom prst="rect">
            <a:avLst/>
          </a:prstGeom>
          <a:noFill/>
          <a:ln w="0">
            <a:noFill/>
          </a:ln>
        </p:spPr>
        <p:txBody>
          <a:bodyPr lIns="90000" tIns="45000" rIns="90000" bIns="4500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Times New Roman"/>
              </a:rPr>
              <a:t>Click to edit Master text styles</a:t>
            </a: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Times New Roman"/>
              </a:rPr>
              <a:t>Second level</a:t>
            </a: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Times New Roman"/>
              </a:rPr>
              <a:t>Third level</a:t>
            </a: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Fourth level</a:t>
            </a: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Times New Roman"/>
              </a:rPr>
              <a:t>Fifth level</a:t>
            </a:r>
          </a:p>
        </p:txBody>
      </p:sp>
      <p:sp>
        <p:nvSpPr>
          <p:cNvPr id="50" name="PlaceHolder 6"/>
          <p:cNvSpPr>
            <a:spLocks noGrp="1"/>
          </p:cNvSpPr>
          <p:nvPr>
            <p:ph type="dt" idx="19"/>
          </p:nvPr>
        </p:nvSpPr>
        <p:spPr>
          <a:xfrm>
            <a:off x="8380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r>
              <a:rPr lang="en-GB" sz="1800" b="0" u="none" strike="noStrike">
                <a:solidFill>
                  <a:schemeClr val="dk1"/>
                </a:solidFill>
                <a:effectLst/>
                <a:uFillTx/>
                <a:latin typeface="Times New Roman"/>
              </a:rPr>
              <a:t>&lt;date/time&gt;</a:t>
            </a:r>
            <a:endParaRPr lang="en-US" sz="1800" b="0" u="none" strike="noStrike">
              <a:solidFill>
                <a:srgbClr val="000000"/>
              </a:solidFill>
              <a:effectLst/>
              <a:uFillTx/>
              <a:latin typeface="Times New Roman"/>
            </a:endParaRPr>
          </a:p>
        </p:txBody>
      </p:sp>
      <p:sp>
        <p:nvSpPr>
          <p:cNvPr id="51" name="PlaceHolder 7"/>
          <p:cNvSpPr>
            <a:spLocks noGrp="1"/>
          </p:cNvSpPr>
          <p:nvPr>
            <p:ph type="ftr" idx="20"/>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52" name="PlaceHolder 8"/>
          <p:cNvSpPr>
            <a:spLocks noGrp="1"/>
          </p:cNvSpPr>
          <p:nvPr>
            <p:ph type="sldNum" idx="21"/>
          </p:nvPr>
        </p:nvSpPr>
        <p:spPr>
          <a:xfrm>
            <a:off x="86104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fld id="{A9ED8EBC-B8CD-4F4C-9A31-50DF37136AD5}" type="slidenum">
              <a:rPr lang="en-GB" sz="1800" b="0" u="none" strike="noStrike">
                <a:solidFill>
                  <a:schemeClr val="dk1"/>
                </a:solidFill>
                <a:effectLst/>
                <a:uFillTx/>
                <a:latin typeface="Times New Roman"/>
              </a:rPr>
              <a:t>‹#›</a:t>
            </a:fld>
            <a:endParaRPr lang="en-US" sz="1800" b="0" u="none" strike="noStrike">
              <a:solidFill>
                <a:srgbClr val="000000"/>
              </a:solidFill>
              <a:effectLst/>
              <a:uFillTx/>
              <a:latin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FFFFFF"/>
        </a:solidFill>
        <a:effectLst/>
      </p:bgPr>
    </p:bg>
    <p:spTree>
      <p:nvGrpSpPr>
        <p:cNvPr id="1" name=""/>
        <p:cNvGrpSpPr/>
        <p:nvPr/>
      </p:nvGrpSpPr>
      <p:grpSpPr>
        <a:xfrm>
          <a:off x="0" y="0"/>
          <a:ext cx="0" cy="0"/>
          <a:chOff x="0" y="0"/>
          <a:chExt cx="0" cy="0"/>
        </a:xfrm>
      </p:grpSpPr>
      <p:sp>
        <p:nvSpPr>
          <p:cNvPr id="53" name="Rectangle 6"/>
          <p:cNvSpPr/>
          <p:nvPr/>
        </p:nvSpPr>
        <p:spPr>
          <a:xfrm>
            <a:off x="286200" y="230760"/>
            <a:ext cx="11646720" cy="6372720"/>
          </a:xfrm>
          <a:prstGeom prst="rect">
            <a:avLst/>
          </a:prstGeom>
          <a:noFill/>
          <a:ln w="38100">
            <a:solidFill>
              <a:srgbClr val="FFC000"/>
            </a:solidFill>
          </a:ln>
        </p:spPr>
        <p:style>
          <a:lnRef idx="2">
            <a:schemeClr val="accent6"/>
          </a:lnRef>
          <a:fillRef idx="1">
            <a:schemeClr val="lt1"/>
          </a:fillRef>
          <a:effectRef idx="0">
            <a:schemeClr val="accent6"/>
          </a:effectRef>
          <a:fontRef idx="minor"/>
        </p:style>
        <p:txBody>
          <a:bodyPr lIns="90000" tIns="45000" rIns="90000" bIns="45000" anchor="ctr">
            <a:noAutofit/>
          </a:bodyPr>
          <a:lstStyle/>
          <a:p>
            <a:pPr algn="ctr" defTabSz="914400">
              <a:lnSpc>
                <a:spcPct val="100000"/>
              </a:lnSpc>
            </a:pPr>
            <a:endParaRPr lang="en-GB" sz="1800" b="0" u="none" strike="noStrike">
              <a:solidFill>
                <a:schemeClr val="dk1"/>
              </a:solidFill>
              <a:effectLst/>
              <a:uFillTx/>
              <a:latin typeface="Times New Roman"/>
            </a:endParaRPr>
          </a:p>
        </p:txBody>
      </p:sp>
      <p:pic>
        <p:nvPicPr>
          <p:cNvPr id="54" name="Picture 10" descr="A logo for a company&#10;&#10;AI-generated content may be incorrect."/>
          <p:cNvPicPr/>
          <p:nvPr/>
        </p:nvPicPr>
        <p:blipFill>
          <a:blip r:embed="rId2"/>
          <a:stretch/>
        </p:blipFill>
        <p:spPr>
          <a:xfrm>
            <a:off x="10248120" y="5122440"/>
            <a:ext cx="1541880" cy="1351800"/>
          </a:xfrm>
          <a:prstGeom prst="rect">
            <a:avLst/>
          </a:prstGeom>
          <a:noFill/>
          <a:ln w="0">
            <a:noFill/>
          </a:ln>
        </p:spPr>
      </p:pic>
      <p:sp>
        <p:nvSpPr>
          <p:cNvPr id="55" name="PlaceHolder 1"/>
          <p:cNvSpPr>
            <a:spLocks noGrp="1"/>
          </p:cNvSpPr>
          <p:nvPr>
            <p:ph type="title"/>
          </p:nvPr>
        </p:nvSpPr>
        <p:spPr>
          <a:xfrm>
            <a:off x="838080" y="785160"/>
            <a:ext cx="8933400" cy="905400"/>
          </a:xfrm>
          <a:prstGeom prst="rect">
            <a:avLst/>
          </a:prstGeom>
          <a:noFill/>
          <a:ln w="0">
            <a:noFill/>
          </a:ln>
        </p:spPr>
        <p:txBody>
          <a:bodyPr lIns="90000" tIns="45000" rIns="90000" bIns="45000" anchor="t">
            <a:noAutofit/>
          </a:bodyPr>
          <a:lstStyle/>
          <a:p>
            <a:pPr indent="0" defTabSz="914400">
              <a:lnSpc>
                <a:spcPct val="90000"/>
              </a:lnSpc>
              <a:buNone/>
            </a:pPr>
            <a:r>
              <a:rPr lang="en-US" sz="4400" b="0" u="none" strike="noStrike">
                <a:solidFill>
                  <a:schemeClr val="dk1"/>
                </a:solidFill>
                <a:effectLst/>
                <a:uFillTx/>
                <a:latin typeface="Times New Roman"/>
              </a:rPr>
              <a:t>Click to edit Master title style</a:t>
            </a:r>
          </a:p>
        </p:txBody>
      </p:sp>
      <p:sp>
        <p:nvSpPr>
          <p:cNvPr id="56" name="PlaceHolder 2"/>
          <p:cNvSpPr>
            <a:spLocks noGrp="1"/>
          </p:cNvSpPr>
          <p:nvPr>
            <p:ph type="dt" idx="22"/>
          </p:nvPr>
        </p:nvSpPr>
        <p:spPr>
          <a:xfrm>
            <a:off x="8380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r>
              <a:rPr lang="en-GB" sz="1800" b="0" u="none" strike="noStrike">
                <a:solidFill>
                  <a:schemeClr val="dk1"/>
                </a:solidFill>
                <a:effectLst/>
                <a:uFillTx/>
                <a:latin typeface="Times New Roman"/>
              </a:rPr>
              <a:t>&lt;date/time&gt;</a:t>
            </a:r>
            <a:endParaRPr lang="en-US" sz="1800" b="0" u="none" strike="noStrike">
              <a:solidFill>
                <a:srgbClr val="000000"/>
              </a:solidFill>
              <a:effectLst/>
              <a:uFillTx/>
              <a:latin typeface="Times New Roman"/>
            </a:endParaRPr>
          </a:p>
        </p:txBody>
      </p:sp>
      <p:sp>
        <p:nvSpPr>
          <p:cNvPr id="57" name="PlaceHolder 3"/>
          <p:cNvSpPr>
            <a:spLocks noGrp="1"/>
          </p:cNvSpPr>
          <p:nvPr>
            <p:ph type="ftr" idx="23"/>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58" name="PlaceHolder 4"/>
          <p:cNvSpPr>
            <a:spLocks noGrp="1"/>
          </p:cNvSpPr>
          <p:nvPr>
            <p:ph type="sldNum" idx="24"/>
          </p:nvPr>
        </p:nvSpPr>
        <p:spPr>
          <a:xfrm>
            <a:off x="86104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fld id="{57094369-162D-4860-B3E7-798EB0B8E056}" type="slidenum">
              <a:rPr lang="en-GB" sz="1800" b="0" u="none" strike="noStrike">
                <a:solidFill>
                  <a:schemeClr val="dk1"/>
                </a:solidFill>
                <a:effectLst/>
                <a:uFillTx/>
                <a:latin typeface="Times New Roman"/>
              </a:rPr>
              <a:t>‹#›</a:t>
            </a:fld>
            <a:endParaRPr lang="en-US" sz="1800" b="0" u="none" strike="noStrike">
              <a:solidFill>
                <a:srgbClr val="000000"/>
              </a:solidFill>
              <a:effectLst/>
              <a:uFillTx/>
              <a:latin typeface="Times New Roman"/>
            </a:endParaRPr>
          </a:p>
        </p:txBody>
      </p:sp>
      <p:sp>
        <p:nvSpPr>
          <p:cNvPr id="59"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800" b="0" u="none" strike="noStrike">
                <a:solidFill>
                  <a:schemeClr val="dk1"/>
                </a:solidFill>
                <a:effectLst/>
                <a:uFillTx/>
                <a:latin typeface="Times New Roman"/>
              </a:rPr>
              <a:t>Click to edit the outline text format</a:t>
            </a:r>
          </a:p>
          <a:p>
            <a:pPr marL="864000" lvl="1" indent="-324000">
              <a:lnSpc>
                <a:spcPct val="90000"/>
              </a:lnSpc>
              <a:spcBef>
                <a:spcPts val="1134"/>
              </a:spcBef>
              <a:buClr>
                <a:srgbClr val="000000"/>
              </a:buClr>
              <a:buSzPct val="75000"/>
              <a:buFont typeface="Symbol" charset="2"/>
              <a:buChar char=""/>
            </a:pPr>
            <a:r>
              <a:rPr lang="en-US" sz="2000" b="0" u="none" strike="noStrike">
                <a:solidFill>
                  <a:schemeClr val="dk1"/>
                </a:solidFill>
                <a:effectLst/>
                <a:uFillTx/>
                <a:latin typeface="Times New Roman"/>
              </a:rPr>
              <a:t>Second Outline Level</a:t>
            </a:r>
          </a:p>
          <a:p>
            <a:pPr marL="1296000" lvl="2" indent="-288000">
              <a:lnSpc>
                <a:spcPct val="90000"/>
              </a:lnSpc>
              <a:spcBef>
                <a:spcPts val="850"/>
              </a:spcBef>
              <a:buClr>
                <a:srgbClr val="000000"/>
              </a:buClr>
              <a:buSzPct val="45000"/>
              <a:buFont typeface="Wingdings" charset="2"/>
              <a:buChar char=""/>
            </a:pPr>
            <a:r>
              <a:rPr lang="en-US" sz="1800" b="0" u="none" strike="noStrike">
                <a:solidFill>
                  <a:schemeClr val="dk1"/>
                </a:solidFill>
                <a:effectLst/>
                <a:uFillTx/>
                <a:latin typeface="Times New Roman"/>
              </a:rPr>
              <a:t>Third Outline Level</a:t>
            </a:r>
          </a:p>
          <a:p>
            <a:pPr marL="1728000" lvl="3" indent="-216000">
              <a:lnSpc>
                <a:spcPct val="90000"/>
              </a:lnSpc>
              <a:spcBef>
                <a:spcPts val="567"/>
              </a:spcBef>
              <a:buClr>
                <a:srgbClr val="000000"/>
              </a:buClr>
              <a:buSzPct val="75000"/>
              <a:buFont typeface="Symbol" charset="2"/>
              <a:buChar char=""/>
            </a:pPr>
            <a:r>
              <a:rPr lang="en-US" sz="1800" b="0" u="none" strike="noStrike">
                <a:solidFill>
                  <a:schemeClr val="dk1"/>
                </a:solidFill>
                <a:effectLst/>
                <a:uFillTx/>
                <a:latin typeface="Times New Roman"/>
              </a:rPr>
              <a:t>Fourth Outline Level</a:t>
            </a:r>
          </a:p>
          <a:p>
            <a:pPr marL="2160000" lvl="4"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Times New Roman"/>
              </a:rPr>
              <a:t>Fifth Outline Level</a:t>
            </a:r>
          </a:p>
          <a:p>
            <a:pPr marL="2592000" lvl="5"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Times New Roman"/>
              </a:rPr>
              <a:t>Sixth Outline Level</a:t>
            </a:r>
          </a:p>
          <a:p>
            <a:pPr marL="3024000" lvl="6"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Times New Roman"/>
              </a:rPr>
              <a:t>Seventh Outline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FFFFF"/>
        </a:solidFill>
        <a:effectLst/>
      </p:bgPr>
    </p:bg>
    <p:spTree>
      <p:nvGrpSpPr>
        <p:cNvPr id="1" name=""/>
        <p:cNvGrpSpPr/>
        <p:nvPr/>
      </p:nvGrpSpPr>
      <p:grpSpPr>
        <a:xfrm>
          <a:off x="0" y="0"/>
          <a:ext cx="0" cy="0"/>
          <a:chOff x="0" y="0"/>
          <a:chExt cx="0" cy="0"/>
        </a:xfrm>
      </p:grpSpPr>
      <p:sp>
        <p:nvSpPr>
          <p:cNvPr id="60" name="Rectangle 6"/>
          <p:cNvSpPr/>
          <p:nvPr/>
        </p:nvSpPr>
        <p:spPr>
          <a:xfrm>
            <a:off x="286200" y="230760"/>
            <a:ext cx="11646720" cy="6372720"/>
          </a:xfrm>
          <a:prstGeom prst="rect">
            <a:avLst/>
          </a:prstGeom>
          <a:noFill/>
          <a:ln w="38100">
            <a:solidFill>
              <a:srgbClr val="FFC000"/>
            </a:solidFill>
          </a:ln>
        </p:spPr>
        <p:style>
          <a:lnRef idx="2">
            <a:schemeClr val="accent6"/>
          </a:lnRef>
          <a:fillRef idx="1">
            <a:schemeClr val="lt1"/>
          </a:fillRef>
          <a:effectRef idx="0">
            <a:schemeClr val="accent6"/>
          </a:effectRef>
          <a:fontRef idx="minor"/>
        </p:style>
        <p:txBody>
          <a:bodyPr lIns="90000" tIns="45000" rIns="90000" bIns="45000" anchor="ctr">
            <a:noAutofit/>
          </a:bodyPr>
          <a:lstStyle/>
          <a:p>
            <a:pPr algn="ctr" defTabSz="914400">
              <a:lnSpc>
                <a:spcPct val="100000"/>
              </a:lnSpc>
            </a:pPr>
            <a:endParaRPr lang="en-GB" sz="1800" b="0" u="none" strike="noStrike">
              <a:solidFill>
                <a:schemeClr val="dk1"/>
              </a:solidFill>
              <a:effectLst/>
              <a:uFillTx/>
              <a:latin typeface="Times New Roman"/>
            </a:endParaRPr>
          </a:p>
        </p:txBody>
      </p:sp>
      <p:pic>
        <p:nvPicPr>
          <p:cNvPr id="61" name="Picture 10" descr="A logo for a company&#10;&#10;AI-generated content may be incorrect."/>
          <p:cNvPicPr/>
          <p:nvPr/>
        </p:nvPicPr>
        <p:blipFill>
          <a:blip r:embed="rId2"/>
          <a:stretch/>
        </p:blipFill>
        <p:spPr>
          <a:xfrm>
            <a:off x="10248120" y="5122440"/>
            <a:ext cx="1541880" cy="1351800"/>
          </a:xfrm>
          <a:prstGeom prst="rect">
            <a:avLst/>
          </a:prstGeom>
          <a:noFill/>
          <a:ln w="0">
            <a:noFill/>
          </a:ln>
        </p:spPr>
      </p:pic>
      <p:sp>
        <p:nvSpPr>
          <p:cNvPr id="62" name="PlaceHolder 1"/>
          <p:cNvSpPr>
            <a:spLocks noGrp="1"/>
          </p:cNvSpPr>
          <p:nvPr>
            <p:ph type="dt" idx="25"/>
          </p:nvPr>
        </p:nvSpPr>
        <p:spPr>
          <a:xfrm>
            <a:off x="8380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r>
              <a:rPr lang="en-GB" sz="1800" b="0" u="none" strike="noStrike">
                <a:solidFill>
                  <a:schemeClr val="dk1"/>
                </a:solidFill>
                <a:effectLst/>
                <a:uFillTx/>
                <a:latin typeface="Times New Roman"/>
              </a:rPr>
              <a:t>&lt;date/time&gt;</a:t>
            </a:r>
            <a:endParaRPr lang="en-US" sz="1800" b="0" u="none" strike="noStrike">
              <a:solidFill>
                <a:srgbClr val="000000"/>
              </a:solidFill>
              <a:effectLst/>
              <a:uFillTx/>
              <a:latin typeface="Times New Roman"/>
            </a:endParaRPr>
          </a:p>
        </p:txBody>
      </p:sp>
      <p:sp>
        <p:nvSpPr>
          <p:cNvPr id="63" name="PlaceHolder 2"/>
          <p:cNvSpPr>
            <a:spLocks noGrp="1"/>
          </p:cNvSpPr>
          <p:nvPr>
            <p:ph type="ftr" idx="26"/>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64" name="PlaceHolder 3"/>
          <p:cNvSpPr>
            <a:spLocks noGrp="1"/>
          </p:cNvSpPr>
          <p:nvPr>
            <p:ph type="sldNum" idx="27"/>
          </p:nvPr>
        </p:nvSpPr>
        <p:spPr>
          <a:xfrm>
            <a:off x="86104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fld id="{A5F966D5-76C2-4629-A941-B2630B94333A}" type="slidenum">
              <a:rPr lang="en-GB" sz="1800" b="0" u="none" strike="noStrike">
                <a:solidFill>
                  <a:schemeClr val="dk1"/>
                </a:solidFill>
                <a:effectLst/>
                <a:uFillTx/>
                <a:latin typeface="Times New Roman"/>
              </a:rPr>
              <a:t>‹#›</a:t>
            </a:fld>
            <a:endParaRPr lang="en-US" sz="1800" b="0" u="none" strike="noStrike">
              <a:solidFill>
                <a:srgbClr val="000000"/>
              </a:solidFill>
              <a:effectLst/>
              <a:uFillTx/>
              <a:latin typeface="Times New Rom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Content with Caption">
    <p:bg>
      <p:bgPr>
        <a:solidFill>
          <a:srgbClr val="FFFFFF"/>
        </a:solidFill>
        <a:effectLst/>
      </p:bgPr>
    </p:bg>
    <p:spTree>
      <p:nvGrpSpPr>
        <p:cNvPr id="1" name=""/>
        <p:cNvGrpSpPr/>
        <p:nvPr/>
      </p:nvGrpSpPr>
      <p:grpSpPr>
        <a:xfrm>
          <a:off x="0" y="0"/>
          <a:ext cx="0" cy="0"/>
          <a:chOff x="0" y="0"/>
          <a:chExt cx="0" cy="0"/>
        </a:xfrm>
      </p:grpSpPr>
      <p:sp>
        <p:nvSpPr>
          <p:cNvPr id="65" name="Rectangle 6"/>
          <p:cNvSpPr/>
          <p:nvPr/>
        </p:nvSpPr>
        <p:spPr>
          <a:xfrm>
            <a:off x="286200" y="230760"/>
            <a:ext cx="11646720" cy="6372720"/>
          </a:xfrm>
          <a:prstGeom prst="rect">
            <a:avLst/>
          </a:prstGeom>
          <a:noFill/>
          <a:ln w="38100">
            <a:solidFill>
              <a:srgbClr val="FFC000"/>
            </a:solidFill>
          </a:ln>
        </p:spPr>
        <p:style>
          <a:lnRef idx="2">
            <a:schemeClr val="accent6"/>
          </a:lnRef>
          <a:fillRef idx="1">
            <a:schemeClr val="lt1"/>
          </a:fillRef>
          <a:effectRef idx="0">
            <a:schemeClr val="accent6"/>
          </a:effectRef>
          <a:fontRef idx="minor"/>
        </p:style>
        <p:txBody>
          <a:bodyPr lIns="90000" tIns="45000" rIns="90000" bIns="45000" anchor="ctr">
            <a:noAutofit/>
          </a:bodyPr>
          <a:lstStyle/>
          <a:p>
            <a:pPr algn="ctr" defTabSz="914400">
              <a:lnSpc>
                <a:spcPct val="100000"/>
              </a:lnSpc>
            </a:pPr>
            <a:endParaRPr lang="en-GB" sz="1800" b="0" u="none" strike="noStrike">
              <a:solidFill>
                <a:schemeClr val="dk1"/>
              </a:solidFill>
              <a:effectLst/>
              <a:uFillTx/>
              <a:latin typeface="Times New Roman"/>
            </a:endParaRPr>
          </a:p>
        </p:txBody>
      </p:sp>
      <p:pic>
        <p:nvPicPr>
          <p:cNvPr id="66" name="Picture 10" descr="A logo for a company&#10;&#10;AI-generated content may be incorrect."/>
          <p:cNvPicPr/>
          <p:nvPr/>
        </p:nvPicPr>
        <p:blipFill>
          <a:blip r:embed="rId2"/>
          <a:stretch/>
        </p:blipFill>
        <p:spPr>
          <a:xfrm>
            <a:off x="10248120" y="5122440"/>
            <a:ext cx="1541880" cy="1351800"/>
          </a:xfrm>
          <a:prstGeom prst="rect">
            <a:avLst/>
          </a:prstGeom>
          <a:noFill/>
          <a:ln w="0">
            <a:noFill/>
          </a:ln>
        </p:spPr>
      </p:pic>
      <p:sp>
        <p:nvSpPr>
          <p:cNvPr id="67" name="PlaceHolder 1"/>
          <p:cNvSpPr>
            <a:spLocks noGrp="1"/>
          </p:cNvSpPr>
          <p:nvPr>
            <p:ph type="title"/>
          </p:nvPr>
        </p:nvSpPr>
        <p:spPr>
          <a:xfrm>
            <a:off x="839880" y="457200"/>
            <a:ext cx="3931920" cy="1599840"/>
          </a:xfrm>
          <a:prstGeom prst="rect">
            <a:avLst/>
          </a:prstGeom>
          <a:noFill/>
          <a:ln w="0">
            <a:noFill/>
          </a:ln>
        </p:spPr>
        <p:txBody>
          <a:bodyPr lIns="90000" tIns="45000" rIns="90000" bIns="45000" anchor="b">
            <a:noAutofit/>
          </a:bodyPr>
          <a:lstStyle/>
          <a:p>
            <a:pPr indent="0" defTabSz="914400">
              <a:lnSpc>
                <a:spcPct val="90000"/>
              </a:lnSpc>
              <a:buNone/>
            </a:pPr>
            <a:r>
              <a:rPr lang="en-US" sz="3200" b="0" u="none" strike="noStrike">
                <a:solidFill>
                  <a:schemeClr val="dk1"/>
                </a:solidFill>
                <a:effectLst/>
                <a:uFillTx/>
                <a:latin typeface="Times New Roman"/>
              </a:rPr>
              <a:t>Click to edit Master title style</a:t>
            </a:r>
          </a:p>
        </p:txBody>
      </p:sp>
      <p:sp>
        <p:nvSpPr>
          <p:cNvPr id="68" name="PlaceHolder 2"/>
          <p:cNvSpPr>
            <a:spLocks noGrp="1"/>
          </p:cNvSpPr>
          <p:nvPr>
            <p:ph type="body"/>
          </p:nvPr>
        </p:nvSpPr>
        <p:spPr>
          <a:xfrm>
            <a:off x="5183280" y="987480"/>
            <a:ext cx="6171840" cy="4873320"/>
          </a:xfrm>
          <a:prstGeom prst="rect">
            <a:avLst/>
          </a:prstGeom>
          <a:noFill/>
          <a:ln w="0">
            <a:noFill/>
          </a:ln>
        </p:spPr>
        <p:txBody>
          <a:bodyPr lIns="90000" tIns="45000" rIns="90000" bIns="45000" anchor="t">
            <a:noAutofit/>
          </a:bodyPr>
          <a:lstStyle/>
          <a:p>
            <a:pPr marL="228600" indent="-228600" defTabSz="914400">
              <a:lnSpc>
                <a:spcPct val="90000"/>
              </a:lnSpc>
              <a:spcBef>
                <a:spcPts val="1001"/>
              </a:spcBef>
              <a:buClr>
                <a:srgbClr val="000000"/>
              </a:buClr>
              <a:buFont typeface="Arial"/>
              <a:buChar char="•"/>
            </a:pPr>
            <a:r>
              <a:rPr lang="en-US" sz="3200" b="0" u="none" strike="noStrike">
                <a:solidFill>
                  <a:schemeClr val="dk1"/>
                </a:solidFill>
                <a:effectLst/>
                <a:uFillTx/>
                <a:latin typeface="Times New Roman"/>
              </a:rPr>
              <a:t>Click to edit Master text styles</a:t>
            </a:r>
          </a:p>
          <a:p>
            <a:pPr marL="685800" lvl="1" indent="-228600" defTabSz="914400">
              <a:lnSpc>
                <a:spcPct val="90000"/>
              </a:lnSpc>
              <a:spcBef>
                <a:spcPts val="499"/>
              </a:spcBef>
              <a:buClr>
                <a:srgbClr val="000000"/>
              </a:buClr>
              <a:buFont typeface="Arial"/>
              <a:buChar char="•"/>
            </a:pPr>
            <a:r>
              <a:rPr lang="en-US" sz="2800" b="0" u="none" strike="noStrike">
                <a:solidFill>
                  <a:schemeClr val="dk1"/>
                </a:solidFill>
                <a:effectLst/>
                <a:uFillTx/>
                <a:latin typeface="Times New Roman"/>
              </a:rPr>
              <a:t>Second level</a:t>
            </a:r>
          </a:p>
          <a:p>
            <a:pPr marL="1143000" lvl="2"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Times New Roman"/>
              </a:rPr>
              <a:t>Third level</a:t>
            </a:r>
          </a:p>
          <a:p>
            <a:pPr marL="1600200" lvl="3"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Times New Roman"/>
              </a:rPr>
              <a:t>Fourth level</a:t>
            </a:r>
          </a:p>
          <a:p>
            <a:pPr marL="2057400" lvl="4"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Times New Roman"/>
              </a:rPr>
              <a:t>Fifth level</a:t>
            </a:r>
          </a:p>
        </p:txBody>
      </p:sp>
      <p:sp>
        <p:nvSpPr>
          <p:cNvPr id="69" name="PlaceHolder 3"/>
          <p:cNvSpPr>
            <a:spLocks noGrp="1"/>
          </p:cNvSpPr>
          <p:nvPr>
            <p:ph type="body"/>
          </p:nvPr>
        </p:nvSpPr>
        <p:spPr>
          <a:xfrm>
            <a:off x="839880" y="2057400"/>
            <a:ext cx="3931920" cy="3811320"/>
          </a:xfrm>
          <a:prstGeom prst="rect">
            <a:avLst/>
          </a:prstGeom>
          <a:noFill/>
          <a:ln w="0">
            <a:noFill/>
          </a:ln>
        </p:spPr>
        <p:txBody>
          <a:bodyPr lIns="90000" tIns="45000" rIns="90000" bIns="45000" anchor="t">
            <a:noAutofit/>
          </a:bodyPr>
          <a:lstStyle/>
          <a:p>
            <a:pPr indent="0" defTabSz="914400">
              <a:lnSpc>
                <a:spcPct val="90000"/>
              </a:lnSpc>
              <a:spcBef>
                <a:spcPts val="1001"/>
              </a:spcBef>
              <a:buNone/>
              <a:tabLst>
                <a:tab pos="0" algn="l"/>
              </a:tabLst>
            </a:pPr>
            <a:r>
              <a:rPr lang="en-US" sz="1600" b="0" u="none" strike="noStrike">
                <a:solidFill>
                  <a:schemeClr val="dk1"/>
                </a:solidFill>
                <a:effectLst/>
                <a:uFillTx/>
                <a:latin typeface="Times New Roman"/>
              </a:rPr>
              <a:t>Click to edit Master text styles</a:t>
            </a:r>
          </a:p>
        </p:txBody>
      </p:sp>
      <p:sp>
        <p:nvSpPr>
          <p:cNvPr id="70" name="PlaceHolder 4"/>
          <p:cNvSpPr>
            <a:spLocks noGrp="1"/>
          </p:cNvSpPr>
          <p:nvPr>
            <p:ph type="dt" idx="28"/>
          </p:nvPr>
        </p:nvSpPr>
        <p:spPr>
          <a:xfrm>
            <a:off x="8380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r>
              <a:rPr lang="en-GB" sz="1800" b="0" u="none" strike="noStrike">
                <a:solidFill>
                  <a:schemeClr val="dk1"/>
                </a:solidFill>
                <a:effectLst/>
                <a:uFillTx/>
                <a:latin typeface="Times New Roman"/>
              </a:rPr>
              <a:t>&lt;date/time&gt;</a:t>
            </a:r>
            <a:endParaRPr lang="en-US" sz="1800" b="0" u="none" strike="noStrike">
              <a:solidFill>
                <a:srgbClr val="000000"/>
              </a:solidFill>
              <a:effectLst/>
              <a:uFillTx/>
              <a:latin typeface="Times New Roman"/>
            </a:endParaRPr>
          </a:p>
        </p:txBody>
      </p:sp>
      <p:sp>
        <p:nvSpPr>
          <p:cNvPr id="71" name="PlaceHolder 5"/>
          <p:cNvSpPr>
            <a:spLocks noGrp="1"/>
          </p:cNvSpPr>
          <p:nvPr>
            <p:ph type="ftr" idx="29"/>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72" name="PlaceHolder 6"/>
          <p:cNvSpPr>
            <a:spLocks noGrp="1"/>
          </p:cNvSpPr>
          <p:nvPr>
            <p:ph type="sldNum" idx="30"/>
          </p:nvPr>
        </p:nvSpPr>
        <p:spPr>
          <a:xfrm>
            <a:off x="86104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fld id="{CDC17548-AAF4-497C-9076-DFCB8AE4D418}" type="slidenum">
              <a:rPr lang="en-GB" sz="1800" b="0" u="none" strike="noStrike">
                <a:solidFill>
                  <a:schemeClr val="dk1"/>
                </a:solidFill>
                <a:effectLst/>
                <a:uFillTx/>
                <a:latin typeface="Times New Roman"/>
              </a:rPr>
              <a:t>‹#›</a:t>
            </a:fld>
            <a:endParaRPr lang="en-US" sz="1800" b="0" u="none" strike="noStrike">
              <a:solidFill>
                <a:srgbClr val="000000"/>
              </a:solidFill>
              <a:effectLst/>
              <a:uFillTx/>
              <a:latin typeface="Times New Rom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Picture with Caption">
    <p:bg>
      <p:bgPr>
        <a:solidFill>
          <a:srgbClr val="FFFFFF"/>
        </a:solidFill>
        <a:effectLst/>
      </p:bgPr>
    </p:bg>
    <p:spTree>
      <p:nvGrpSpPr>
        <p:cNvPr id="1" name=""/>
        <p:cNvGrpSpPr/>
        <p:nvPr/>
      </p:nvGrpSpPr>
      <p:grpSpPr>
        <a:xfrm>
          <a:off x="0" y="0"/>
          <a:ext cx="0" cy="0"/>
          <a:chOff x="0" y="0"/>
          <a:chExt cx="0" cy="0"/>
        </a:xfrm>
      </p:grpSpPr>
      <p:sp>
        <p:nvSpPr>
          <p:cNvPr id="73" name="Rectangle 6"/>
          <p:cNvSpPr/>
          <p:nvPr/>
        </p:nvSpPr>
        <p:spPr>
          <a:xfrm>
            <a:off x="286200" y="230760"/>
            <a:ext cx="11646720" cy="6372720"/>
          </a:xfrm>
          <a:prstGeom prst="rect">
            <a:avLst/>
          </a:prstGeom>
          <a:noFill/>
          <a:ln w="38100">
            <a:solidFill>
              <a:srgbClr val="FFC000"/>
            </a:solidFill>
          </a:ln>
        </p:spPr>
        <p:style>
          <a:lnRef idx="2">
            <a:schemeClr val="accent6"/>
          </a:lnRef>
          <a:fillRef idx="1">
            <a:schemeClr val="lt1"/>
          </a:fillRef>
          <a:effectRef idx="0">
            <a:schemeClr val="accent6"/>
          </a:effectRef>
          <a:fontRef idx="minor"/>
        </p:style>
        <p:txBody>
          <a:bodyPr lIns="90000" tIns="45000" rIns="90000" bIns="45000" anchor="ctr">
            <a:noAutofit/>
          </a:bodyPr>
          <a:lstStyle/>
          <a:p>
            <a:pPr algn="ctr" defTabSz="914400">
              <a:lnSpc>
                <a:spcPct val="100000"/>
              </a:lnSpc>
            </a:pPr>
            <a:endParaRPr lang="en-GB" sz="1800" b="0" u="none" strike="noStrike">
              <a:solidFill>
                <a:schemeClr val="dk1"/>
              </a:solidFill>
              <a:effectLst/>
              <a:uFillTx/>
              <a:latin typeface="Times New Roman"/>
            </a:endParaRPr>
          </a:p>
        </p:txBody>
      </p:sp>
      <p:pic>
        <p:nvPicPr>
          <p:cNvPr id="74" name="Picture 10" descr="A logo for a company&#10;&#10;AI-generated content may be incorrect."/>
          <p:cNvPicPr/>
          <p:nvPr/>
        </p:nvPicPr>
        <p:blipFill>
          <a:blip r:embed="rId2"/>
          <a:stretch/>
        </p:blipFill>
        <p:spPr>
          <a:xfrm>
            <a:off x="10248120" y="5122440"/>
            <a:ext cx="1541880" cy="1351800"/>
          </a:xfrm>
          <a:prstGeom prst="rect">
            <a:avLst/>
          </a:prstGeom>
          <a:noFill/>
          <a:ln w="0">
            <a:noFill/>
          </a:ln>
        </p:spPr>
      </p:pic>
      <p:sp>
        <p:nvSpPr>
          <p:cNvPr id="75" name="PlaceHolder 1"/>
          <p:cNvSpPr>
            <a:spLocks noGrp="1"/>
          </p:cNvSpPr>
          <p:nvPr>
            <p:ph type="title"/>
          </p:nvPr>
        </p:nvSpPr>
        <p:spPr>
          <a:xfrm>
            <a:off x="839880" y="457200"/>
            <a:ext cx="3931920" cy="1599840"/>
          </a:xfrm>
          <a:prstGeom prst="rect">
            <a:avLst/>
          </a:prstGeom>
          <a:noFill/>
          <a:ln w="0">
            <a:noFill/>
          </a:ln>
        </p:spPr>
        <p:txBody>
          <a:bodyPr lIns="90000" tIns="45000" rIns="90000" bIns="45000" anchor="b">
            <a:noAutofit/>
          </a:bodyPr>
          <a:lstStyle/>
          <a:p>
            <a:pPr indent="0" defTabSz="914400">
              <a:lnSpc>
                <a:spcPct val="90000"/>
              </a:lnSpc>
              <a:buNone/>
            </a:pPr>
            <a:r>
              <a:rPr lang="en-US" sz="3200" b="0" u="none" strike="noStrike">
                <a:solidFill>
                  <a:schemeClr val="dk1"/>
                </a:solidFill>
                <a:effectLst/>
                <a:uFillTx/>
                <a:latin typeface="Times New Roman"/>
              </a:rPr>
              <a:t>Click to edit Master title style</a:t>
            </a:r>
          </a:p>
        </p:txBody>
      </p:sp>
      <p:sp>
        <p:nvSpPr>
          <p:cNvPr id="76" name="PlaceHolder 2"/>
          <p:cNvSpPr>
            <a:spLocks noGrp="1"/>
          </p:cNvSpPr>
          <p:nvPr>
            <p:ph type="body"/>
          </p:nvPr>
        </p:nvSpPr>
        <p:spPr>
          <a:xfrm>
            <a:off x="5183280" y="987480"/>
            <a:ext cx="6171840" cy="4873320"/>
          </a:xfrm>
          <a:prstGeom prst="rect">
            <a:avLst/>
          </a:prstGeom>
          <a:noFill/>
          <a:ln w="0">
            <a:noFill/>
          </a:ln>
        </p:spPr>
        <p:txBody>
          <a:bodyPr lIns="90000" tIns="45000" rIns="90000" bIns="45000" anchor="t">
            <a:noAutofit/>
          </a:bodyPr>
          <a:lstStyle/>
          <a:p>
            <a:pPr marL="432000" indent="-324000">
              <a:lnSpc>
                <a:spcPct val="90000"/>
              </a:lnSpc>
              <a:spcBef>
                <a:spcPts val="1417"/>
              </a:spcBef>
              <a:buClr>
                <a:srgbClr val="000000"/>
              </a:buClr>
              <a:buSzPct val="45000"/>
              <a:buFont typeface="Wingdings" charset="2"/>
              <a:buChar char=""/>
            </a:pPr>
            <a:r>
              <a:rPr lang="en-US" sz="3200" b="0" u="none" strike="noStrike">
                <a:solidFill>
                  <a:schemeClr val="dk1"/>
                </a:solidFill>
                <a:effectLst/>
                <a:uFillTx/>
                <a:latin typeface="Times New Roman"/>
              </a:rPr>
              <a:t>Click to edit the outline text format</a:t>
            </a:r>
          </a:p>
          <a:p>
            <a:pPr marL="864000" lvl="1" indent="-324000">
              <a:lnSpc>
                <a:spcPct val="90000"/>
              </a:lnSpc>
              <a:spcBef>
                <a:spcPts val="1134"/>
              </a:spcBef>
              <a:buClr>
                <a:srgbClr val="000000"/>
              </a:buClr>
              <a:buSzPct val="75000"/>
              <a:buFont typeface="Symbol" charset="2"/>
              <a:buChar char=""/>
            </a:pPr>
            <a:r>
              <a:rPr lang="en-US" sz="3200" b="0" u="none" strike="noStrike">
                <a:solidFill>
                  <a:schemeClr val="dk1"/>
                </a:solidFill>
                <a:effectLst/>
                <a:uFillTx/>
                <a:latin typeface="Times New Roman"/>
              </a:rPr>
              <a:t>Second Outline Level</a:t>
            </a:r>
          </a:p>
          <a:p>
            <a:pPr marL="1296000" lvl="2" indent="-288000">
              <a:lnSpc>
                <a:spcPct val="90000"/>
              </a:lnSpc>
              <a:spcBef>
                <a:spcPts val="850"/>
              </a:spcBef>
              <a:buClr>
                <a:srgbClr val="000000"/>
              </a:buClr>
              <a:buSzPct val="45000"/>
              <a:buFont typeface="Wingdings" charset="2"/>
              <a:buChar char=""/>
            </a:pPr>
            <a:r>
              <a:rPr lang="en-US" sz="3200" b="0" u="none" strike="noStrike">
                <a:solidFill>
                  <a:schemeClr val="dk1"/>
                </a:solidFill>
                <a:effectLst/>
                <a:uFillTx/>
                <a:latin typeface="Times New Roman"/>
              </a:rPr>
              <a:t>Third Outline Level</a:t>
            </a:r>
          </a:p>
          <a:p>
            <a:pPr marL="1728000" lvl="3" indent="-216000">
              <a:lnSpc>
                <a:spcPct val="90000"/>
              </a:lnSpc>
              <a:spcBef>
                <a:spcPts val="567"/>
              </a:spcBef>
              <a:buClr>
                <a:srgbClr val="000000"/>
              </a:buClr>
              <a:buSzPct val="75000"/>
              <a:buFont typeface="Symbol" charset="2"/>
              <a:buChar char=""/>
            </a:pPr>
            <a:r>
              <a:rPr lang="en-US" sz="3200" b="0" u="none" strike="noStrike">
                <a:solidFill>
                  <a:schemeClr val="dk1"/>
                </a:solidFill>
                <a:effectLst/>
                <a:uFillTx/>
                <a:latin typeface="Times New Roman"/>
              </a:rPr>
              <a:t>Fourth Outline Level</a:t>
            </a:r>
          </a:p>
          <a:p>
            <a:pPr marL="2160000" lvl="4" indent="-216000">
              <a:lnSpc>
                <a:spcPct val="90000"/>
              </a:lnSpc>
              <a:spcBef>
                <a:spcPts val="283"/>
              </a:spcBef>
              <a:buClr>
                <a:srgbClr val="000000"/>
              </a:buClr>
              <a:buSzPct val="45000"/>
              <a:buFont typeface="Wingdings" charset="2"/>
              <a:buChar char=""/>
            </a:pPr>
            <a:r>
              <a:rPr lang="en-US" sz="3200" b="0" u="none" strike="noStrike">
                <a:solidFill>
                  <a:schemeClr val="dk1"/>
                </a:solidFill>
                <a:effectLst/>
                <a:uFillTx/>
                <a:latin typeface="Times New Roman"/>
              </a:rPr>
              <a:t>Fifth Outline Level</a:t>
            </a:r>
          </a:p>
          <a:p>
            <a:pPr marL="2592000" lvl="5" indent="-216000">
              <a:lnSpc>
                <a:spcPct val="90000"/>
              </a:lnSpc>
              <a:spcBef>
                <a:spcPts val="283"/>
              </a:spcBef>
              <a:buClr>
                <a:srgbClr val="000000"/>
              </a:buClr>
              <a:buSzPct val="45000"/>
              <a:buFont typeface="Wingdings" charset="2"/>
              <a:buChar char=""/>
            </a:pPr>
            <a:r>
              <a:rPr lang="en-US" sz="3200" b="0" u="none" strike="noStrike">
                <a:solidFill>
                  <a:schemeClr val="dk1"/>
                </a:solidFill>
                <a:effectLst/>
                <a:uFillTx/>
                <a:latin typeface="Times New Roman"/>
              </a:rPr>
              <a:t>Sixth Outline Level</a:t>
            </a:r>
          </a:p>
          <a:p>
            <a:pPr marL="3024000" lvl="6" indent="-216000">
              <a:lnSpc>
                <a:spcPct val="90000"/>
              </a:lnSpc>
              <a:spcBef>
                <a:spcPts val="283"/>
              </a:spcBef>
              <a:buClr>
                <a:srgbClr val="000000"/>
              </a:buClr>
              <a:buSzPct val="45000"/>
              <a:buFont typeface="Wingdings" charset="2"/>
              <a:buChar char=""/>
            </a:pPr>
            <a:r>
              <a:rPr lang="en-US" sz="3200" b="0" u="none" strike="noStrike">
                <a:solidFill>
                  <a:schemeClr val="dk1"/>
                </a:solidFill>
                <a:effectLst/>
                <a:uFillTx/>
                <a:latin typeface="Times New Roman"/>
              </a:rPr>
              <a:t>Seventh Outline Level</a:t>
            </a:r>
          </a:p>
        </p:txBody>
      </p:sp>
      <p:sp>
        <p:nvSpPr>
          <p:cNvPr id="77" name="PlaceHolder 3"/>
          <p:cNvSpPr>
            <a:spLocks noGrp="1"/>
          </p:cNvSpPr>
          <p:nvPr>
            <p:ph type="body"/>
          </p:nvPr>
        </p:nvSpPr>
        <p:spPr>
          <a:xfrm>
            <a:off x="839880" y="2057400"/>
            <a:ext cx="3931920" cy="3811320"/>
          </a:xfrm>
          <a:prstGeom prst="rect">
            <a:avLst/>
          </a:prstGeom>
          <a:noFill/>
          <a:ln w="0">
            <a:noFill/>
          </a:ln>
        </p:spPr>
        <p:txBody>
          <a:bodyPr lIns="90000" tIns="45000" rIns="90000" bIns="45000" anchor="t">
            <a:noAutofit/>
          </a:bodyPr>
          <a:lstStyle/>
          <a:p>
            <a:pPr indent="0" defTabSz="914400">
              <a:lnSpc>
                <a:spcPct val="90000"/>
              </a:lnSpc>
              <a:spcBef>
                <a:spcPts val="1001"/>
              </a:spcBef>
              <a:buNone/>
              <a:tabLst>
                <a:tab pos="0" algn="l"/>
              </a:tabLst>
            </a:pPr>
            <a:r>
              <a:rPr lang="en-US" sz="1600" b="0" u="none" strike="noStrike">
                <a:solidFill>
                  <a:schemeClr val="dk1"/>
                </a:solidFill>
                <a:effectLst/>
                <a:uFillTx/>
                <a:latin typeface="Times New Roman"/>
              </a:rPr>
              <a:t>Click to edit Master text styles</a:t>
            </a:r>
          </a:p>
        </p:txBody>
      </p:sp>
      <p:sp>
        <p:nvSpPr>
          <p:cNvPr id="78" name="PlaceHolder 4"/>
          <p:cNvSpPr>
            <a:spLocks noGrp="1"/>
          </p:cNvSpPr>
          <p:nvPr>
            <p:ph type="dt" idx="31"/>
          </p:nvPr>
        </p:nvSpPr>
        <p:spPr>
          <a:xfrm>
            <a:off x="8380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r>
              <a:rPr lang="en-GB" sz="1800" b="0" u="none" strike="noStrike">
                <a:solidFill>
                  <a:schemeClr val="dk1"/>
                </a:solidFill>
                <a:effectLst/>
                <a:uFillTx/>
                <a:latin typeface="Times New Roman"/>
              </a:rPr>
              <a:t>&lt;date/time&gt;</a:t>
            </a:r>
            <a:endParaRPr lang="en-US" sz="1800" b="0" u="none" strike="noStrike">
              <a:solidFill>
                <a:srgbClr val="000000"/>
              </a:solidFill>
              <a:effectLst/>
              <a:uFillTx/>
              <a:latin typeface="Times New Roman"/>
            </a:endParaRPr>
          </a:p>
        </p:txBody>
      </p:sp>
      <p:sp>
        <p:nvSpPr>
          <p:cNvPr id="79" name="PlaceHolder 5"/>
          <p:cNvSpPr>
            <a:spLocks noGrp="1"/>
          </p:cNvSpPr>
          <p:nvPr>
            <p:ph type="ftr" idx="32"/>
          </p:nvPr>
        </p:nvSpPr>
        <p:spPr>
          <a:xfrm>
            <a:off x="4038480" y="6356520"/>
            <a:ext cx="4114440" cy="364680"/>
          </a:xfrm>
          <a:prstGeom prst="rect">
            <a:avLst/>
          </a:prstGeom>
          <a:noFill/>
          <a:ln w="0">
            <a:noFill/>
          </a:ln>
        </p:spPr>
        <p:txBody>
          <a:bodyPr lIns="90000" tIns="45000" rIns="90000" bIns="45000" anchor="t">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80" name="PlaceHolder 6"/>
          <p:cNvSpPr>
            <a:spLocks noGrp="1"/>
          </p:cNvSpPr>
          <p:nvPr>
            <p:ph type="sldNum" idx="33"/>
          </p:nvPr>
        </p:nvSpPr>
        <p:spPr>
          <a:xfrm>
            <a:off x="8610480" y="6356520"/>
            <a:ext cx="2742840" cy="364680"/>
          </a:xfrm>
          <a:prstGeom prst="rect">
            <a:avLst/>
          </a:prstGeom>
          <a:noFill/>
          <a:ln w="0">
            <a:noFill/>
          </a:ln>
        </p:spPr>
        <p:txBody>
          <a:bodyPr lIns="90000" tIns="45000" rIns="90000" bIns="45000" anchor="t">
            <a:noAutofit/>
          </a:bodyPr>
          <a:lstStyle>
            <a:lvl1pPr indent="0" defTabSz="914400">
              <a:lnSpc>
                <a:spcPct val="100000"/>
              </a:lnSpc>
              <a:buNone/>
              <a:defRPr lang="en-GB" sz="1800" b="0" u="none" strike="noStrike">
                <a:solidFill>
                  <a:schemeClr val="dk1"/>
                </a:solidFill>
                <a:effectLst/>
                <a:uFillTx/>
                <a:latin typeface="Times New Roman"/>
              </a:defRPr>
            </a:lvl1pPr>
          </a:lstStyle>
          <a:p>
            <a:pPr indent="0" defTabSz="914400">
              <a:lnSpc>
                <a:spcPct val="100000"/>
              </a:lnSpc>
              <a:buNone/>
            </a:pPr>
            <a:fld id="{A12FB836-4AC5-4F9F-9D49-A0D8DD36A29B}" type="slidenum">
              <a:rPr lang="en-GB" sz="1800" b="0" u="none" strike="noStrike">
                <a:solidFill>
                  <a:schemeClr val="dk1"/>
                </a:solidFill>
                <a:effectLst/>
                <a:uFillTx/>
                <a:latin typeface="Times New Roman"/>
              </a:rPr>
              <a:t>‹#›</a:t>
            </a:fld>
            <a:endParaRPr lang="en-US" sz="1800" b="0" u="none" strike="noStrike">
              <a:solidFill>
                <a:srgbClr val="000000"/>
              </a:solidFill>
              <a:effectLst/>
              <a:uFillTx/>
              <a:latin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PlaceHolder 1"/>
          <p:cNvSpPr>
            <a:spLocks noGrp="1"/>
          </p:cNvSpPr>
          <p:nvPr>
            <p:ph type="title"/>
          </p:nvPr>
        </p:nvSpPr>
        <p:spPr>
          <a:xfrm>
            <a:off x="1523880" y="1122480"/>
            <a:ext cx="9143640" cy="2387160"/>
          </a:xfrm>
          <a:prstGeom prst="rect">
            <a:avLst/>
          </a:prstGeom>
          <a:noFill/>
          <a:ln w="0">
            <a:noFill/>
          </a:ln>
        </p:spPr>
        <p:txBody>
          <a:bodyPr lIns="90000" tIns="45000" rIns="90000" bIns="45000" anchor="b">
            <a:noAutofit/>
          </a:bodyPr>
          <a:lstStyle/>
          <a:p>
            <a:pPr indent="0" algn="ctr" defTabSz="914400">
              <a:lnSpc>
                <a:spcPct val="90000"/>
              </a:lnSpc>
              <a:buNone/>
            </a:pPr>
            <a:r>
              <a:rPr lang="en-US" sz="4000" b="1" u="none" strike="noStrike">
                <a:solidFill>
                  <a:srgbClr val="000000"/>
                </a:solidFill>
                <a:effectLst/>
                <a:uFillTx/>
                <a:latin typeface="Times New Roman"/>
              </a:rPr>
              <a:t>Functional Skills English</a:t>
            </a:r>
            <a:endParaRPr lang="en-US" sz="4000" b="0" u="none" strike="noStrike">
              <a:solidFill>
                <a:schemeClr val="dk1"/>
              </a:solidFill>
              <a:effectLst/>
              <a:uFillTx/>
              <a:latin typeface="Times New Roman"/>
            </a:endParaRPr>
          </a:p>
          <a:p>
            <a:pPr indent="0" algn="ctr" defTabSz="914400">
              <a:lnSpc>
                <a:spcPct val="90000"/>
              </a:lnSpc>
              <a:buNone/>
            </a:pPr>
            <a:r>
              <a:rPr lang="en-US" sz="4600" b="1" u="none" strike="noStrike">
                <a:solidFill>
                  <a:srgbClr val="C00000"/>
                </a:solidFill>
                <a:effectLst/>
                <a:uFillTx/>
                <a:latin typeface="Times New Roman"/>
              </a:rPr>
              <a:t>Web Forum Writing</a:t>
            </a:r>
            <a:endParaRPr lang="en-US" sz="4600" b="0" u="none" strike="noStrike">
              <a:solidFill>
                <a:schemeClr val="dk1"/>
              </a:solidFill>
              <a:effectLst/>
              <a:uFillTx/>
              <a:latin typeface="Times New Roman"/>
            </a:endParaRPr>
          </a:p>
        </p:txBody>
      </p:sp>
      <p:sp>
        <p:nvSpPr>
          <p:cNvPr id="82" name="PlaceHolder 2"/>
          <p:cNvSpPr>
            <a:spLocks noGrp="1"/>
          </p:cNvSpPr>
          <p:nvPr>
            <p:ph type="subTitle"/>
          </p:nvPr>
        </p:nvSpPr>
        <p:spPr>
          <a:xfrm>
            <a:off x="1523880" y="3602160"/>
            <a:ext cx="9143640" cy="1655280"/>
          </a:xfrm>
          <a:prstGeom prst="rect">
            <a:avLst/>
          </a:prstGeom>
          <a:noFill/>
          <a:ln w="0">
            <a:noFill/>
          </a:ln>
        </p:spPr>
        <p:txBody>
          <a:bodyPr lIns="90000" tIns="45000" rIns="90000" bIns="45000" anchor="t">
            <a:noAutofit/>
          </a:bodyPr>
          <a:lstStyle/>
          <a:p>
            <a:pPr indent="0" algn="ctr">
              <a:lnSpc>
                <a:spcPct val="100000"/>
              </a:lnSpc>
              <a:buNone/>
              <a:tabLst>
                <a:tab pos="0" algn="l"/>
              </a:tabLst>
            </a:pPr>
            <a:r>
              <a:rPr lang="en-US" sz="3400" b="1" u="none" strike="noStrike">
                <a:solidFill>
                  <a:srgbClr val="000000"/>
                </a:solidFill>
                <a:effectLst/>
                <a:uFillTx/>
                <a:latin typeface="Times New Roman"/>
              </a:rPr>
              <a:t>How to write a clear online contribution with your views</a:t>
            </a:r>
            <a:endParaRPr lang="en-US" sz="3400" b="0" u="none" strike="noStrike">
              <a:solidFill>
                <a:srgbClr val="000000"/>
              </a:solidFill>
              <a:effectLst/>
              <a:uFillTx/>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PlaceHolder 1"/>
          <p:cNvSpPr>
            <a:spLocks noGrp="1"/>
          </p:cNvSpPr>
          <p:nvPr>
            <p:ph type="title"/>
          </p:nvPr>
        </p:nvSpPr>
        <p:spPr>
          <a:xfrm>
            <a:off x="841320" y="457200"/>
            <a:ext cx="10286640" cy="685440"/>
          </a:xfrm>
          <a:prstGeom prst="rect">
            <a:avLst/>
          </a:prstGeom>
          <a:noFill/>
          <a:ln w="0">
            <a:noFill/>
          </a:ln>
        </p:spPr>
        <p:txBody>
          <a:bodyPr lIns="90000" tIns="45000" rIns="90000" bIns="45000" anchor="t">
            <a:noAutofit/>
          </a:bodyPr>
          <a:lstStyle/>
          <a:p>
            <a:pPr indent="0" defTabSz="914400">
              <a:lnSpc>
                <a:spcPct val="90000"/>
              </a:lnSpc>
              <a:buNone/>
            </a:pPr>
            <a:r>
              <a:rPr lang="en-US" sz="3400" b="1" u="none" strike="noStrike">
                <a:solidFill>
                  <a:srgbClr val="C00000"/>
                </a:solidFill>
                <a:effectLst/>
                <a:uFillTx/>
                <a:latin typeface="Times New Roman"/>
              </a:rPr>
              <a:t>Session Aims</a:t>
            </a:r>
            <a:endParaRPr lang="en-US" sz="3400" b="0" u="none" strike="noStrike">
              <a:solidFill>
                <a:schemeClr val="dk1"/>
              </a:solidFill>
              <a:effectLst/>
              <a:uFillTx/>
              <a:latin typeface="Times New Roman"/>
            </a:endParaRPr>
          </a:p>
        </p:txBody>
      </p:sp>
      <p:sp>
        <p:nvSpPr>
          <p:cNvPr id="84" name="TextBox 2"/>
          <p:cNvSpPr/>
          <p:nvPr/>
        </p:nvSpPr>
        <p:spPr>
          <a:xfrm>
            <a:off x="841320" y="1481400"/>
            <a:ext cx="10103760" cy="498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defTabSz="914400">
              <a:lnSpc>
                <a:spcPct val="104000"/>
              </a:lnSpc>
              <a:spcAft>
                <a:spcPts val="499"/>
              </a:spcAft>
            </a:pPr>
            <a:r>
              <a:rPr lang="en-US" sz="2600" b="1" u="none" strike="noStrike">
                <a:solidFill>
                  <a:srgbClr val="000000"/>
                </a:solidFill>
                <a:effectLst/>
                <a:uFillTx/>
                <a:latin typeface="Times New Roman"/>
              </a:rPr>
              <a:t>By the end of this lesson, you will be able to:</a:t>
            </a:r>
            <a:endParaRPr lang="en-US" sz="2600" b="0" u="none" strike="noStrike">
              <a:solidFill>
                <a:srgbClr val="000000"/>
              </a:solidFill>
              <a:effectLst/>
              <a:uFillTx/>
              <a:latin typeface="Arial"/>
            </a:endParaRPr>
          </a:p>
          <a:p>
            <a:pPr defTabSz="914400">
              <a:lnSpc>
                <a:spcPct val="104000"/>
              </a:lnSpc>
              <a:spcAft>
                <a:spcPts val="499"/>
              </a:spcAft>
            </a:pPr>
            <a:r>
              <a:rPr lang="en-US" sz="2400" b="0" u="none" strike="noStrike">
                <a:solidFill>
                  <a:srgbClr val="000000"/>
                </a:solidFill>
                <a:effectLst/>
                <a:uFillTx/>
                <a:latin typeface="Times New Roman"/>
              </a:rPr>
              <a:t>• understand what a web forum contribution is</a:t>
            </a:r>
            <a:endParaRPr lang="en-US" sz="2400" b="0" u="none" strike="noStrike">
              <a:solidFill>
                <a:srgbClr val="000000"/>
              </a:solidFill>
              <a:effectLst/>
              <a:uFillTx/>
              <a:latin typeface="Arial"/>
            </a:endParaRPr>
          </a:p>
          <a:p>
            <a:pPr defTabSz="914400">
              <a:lnSpc>
                <a:spcPct val="104000"/>
              </a:lnSpc>
              <a:spcAft>
                <a:spcPts val="499"/>
              </a:spcAft>
            </a:pPr>
            <a:r>
              <a:rPr lang="en-US" sz="2400" b="0" u="none" strike="noStrike">
                <a:solidFill>
                  <a:srgbClr val="000000"/>
                </a:solidFill>
                <a:effectLst/>
                <a:uFillTx/>
                <a:latin typeface="Times New Roman"/>
              </a:rPr>
              <a:t>• identify the purpose and audience of a web forum post</a:t>
            </a:r>
            <a:endParaRPr lang="en-US" sz="2400" b="0" u="none" strike="noStrike">
              <a:solidFill>
                <a:srgbClr val="000000"/>
              </a:solidFill>
              <a:effectLst/>
              <a:uFillTx/>
              <a:latin typeface="Arial"/>
            </a:endParaRPr>
          </a:p>
          <a:p>
            <a:pPr defTabSz="914400">
              <a:lnSpc>
                <a:spcPct val="104000"/>
              </a:lnSpc>
              <a:spcAft>
                <a:spcPts val="499"/>
              </a:spcAft>
            </a:pPr>
            <a:r>
              <a:rPr lang="en-US" sz="2400" b="0" u="none" strike="noStrike">
                <a:solidFill>
                  <a:srgbClr val="000000"/>
                </a:solidFill>
                <a:effectLst/>
                <a:uFillTx/>
                <a:latin typeface="Times New Roman"/>
              </a:rPr>
              <a:t>• understand the Pearson web forum template</a:t>
            </a:r>
            <a:endParaRPr lang="en-US" sz="2400" b="0" u="none" strike="noStrike">
              <a:solidFill>
                <a:srgbClr val="000000"/>
              </a:solidFill>
              <a:effectLst/>
              <a:uFillTx/>
              <a:latin typeface="Arial"/>
            </a:endParaRPr>
          </a:p>
          <a:p>
            <a:pPr defTabSz="914400">
              <a:lnSpc>
                <a:spcPct val="104000"/>
              </a:lnSpc>
              <a:spcAft>
                <a:spcPts val="499"/>
              </a:spcAft>
            </a:pPr>
            <a:r>
              <a:rPr lang="en-US" sz="2400" b="0" u="none" strike="noStrike">
                <a:solidFill>
                  <a:srgbClr val="000000"/>
                </a:solidFill>
                <a:effectLst/>
                <a:uFillTx/>
                <a:latin typeface="Times New Roman"/>
              </a:rPr>
              <a:t>• respond clearly to other people’s views</a:t>
            </a:r>
            <a:endParaRPr lang="en-US" sz="2400" b="0" u="none" strike="noStrike">
              <a:solidFill>
                <a:srgbClr val="000000"/>
              </a:solidFill>
              <a:effectLst/>
              <a:uFillTx/>
              <a:latin typeface="Arial"/>
            </a:endParaRPr>
          </a:p>
          <a:p>
            <a:pPr defTabSz="914400">
              <a:lnSpc>
                <a:spcPct val="104000"/>
              </a:lnSpc>
              <a:spcAft>
                <a:spcPts val="499"/>
              </a:spcAft>
            </a:pPr>
            <a:r>
              <a:rPr lang="en-US" sz="2400" b="0" u="none" strike="noStrike">
                <a:solidFill>
                  <a:srgbClr val="000000"/>
                </a:solidFill>
                <a:effectLst/>
                <a:uFillTx/>
                <a:latin typeface="Times New Roman"/>
              </a:rPr>
              <a:t>• give your own opinions with reasons and examples</a:t>
            </a:r>
            <a:endParaRPr lang="en-US" sz="2400" b="0" u="none" strike="noStrike">
              <a:solidFill>
                <a:srgbClr val="000000"/>
              </a:solidFill>
              <a:effectLst/>
              <a:uFillTx/>
              <a:latin typeface="Arial"/>
            </a:endParaRPr>
          </a:p>
          <a:p>
            <a:pPr defTabSz="914400">
              <a:lnSpc>
                <a:spcPct val="104000"/>
              </a:lnSpc>
              <a:spcAft>
                <a:spcPts val="499"/>
              </a:spcAft>
            </a:pPr>
            <a:r>
              <a:rPr lang="en-US" sz="2400" b="0" u="none" strike="noStrike">
                <a:solidFill>
                  <a:srgbClr val="000000"/>
                </a:solidFill>
                <a:effectLst/>
                <a:uFillTx/>
                <a:latin typeface="Times New Roman"/>
              </a:rPr>
              <a:t>• write a web forum contribution and check your SPaG</a:t>
            </a:r>
            <a:endParaRPr lang="en-US" sz="2400" b="0" u="none" strike="noStrike">
              <a:solidFill>
                <a:srgbClr val="000000"/>
              </a:solidFill>
              <a:effectLst/>
              <a:uFillTx/>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PlaceHolder 1"/>
          <p:cNvSpPr>
            <a:spLocks noGrp="1"/>
          </p:cNvSpPr>
          <p:nvPr>
            <p:ph type="title"/>
          </p:nvPr>
        </p:nvSpPr>
        <p:spPr>
          <a:xfrm>
            <a:off x="841320" y="457200"/>
            <a:ext cx="10286640" cy="685440"/>
          </a:xfrm>
          <a:prstGeom prst="rect">
            <a:avLst/>
          </a:prstGeom>
          <a:noFill/>
          <a:ln w="0">
            <a:noFill/>
          </a:ln>
        </p:spPr>
        <p:txBody>
          <a:bodyPr lIns="90000" tIns="45000" rIns="90000" bIns="45000" anchor="t">
            <a:noAutofit/>
          </a:bodyPr>
          <a:lstStyle/>
          <a:p>
            <a:pPr indent="0" defTabSz="914400">
              <a:lnSpc>
                <a:spcPct val="90000"/>
              </a:lnSpc>
              <a:buNone/>
            </a:pPr>
            <a:r>
              <a:rPr lang="en-US" sz="3400" b="1" u="none" strike="noStrike">
                <a:solidFill>
                  <a:srgbClr val="C00000"/>
                </a:solidFill>
                <a:effectLst/>
                <a:uFillTx/>
                <a:latin typeface="Times New Roman"/>
              </a:rPr>
              <a:t>Pearson Web Forum Task</a:t>
            </a:r>
            <a:endParaRPr lang="en-US" sz="3400" b="0" u="none" strike="noStrike">
              <a:solidFill>
                <a:schemeClr val="dk1"/>
              </a:solidFill>
              <a:effectLst/>
              <a:uFillTx/>
              <a:latin typeface="Times New Roman"/>
            </a:endParaRPr>
          </a:p>
        </p:txBody>
      </p:sp>
      <p:pic>
        <p:nvPicPr>
          <p:cNvPr id="3" name="Picture 2">
            <a:extLst>
              <a:ext uri="{FF2B5EF4-FFF2-40B4-BE49-F238E27FC236}">
                <a16:creationId xmlns:a16="http://schemas.microsoft.com/office/drawing/2014/main" id="{EEEAFCEA-07D1-49C1-569D-EBF0C17C5C17}"/>
              </a:ext>
            </a:extLst>
          </p:cNvPr>
          <p:cNvPicPr>
            <a:picLocks noChangeAspect="1"/>
          </p:cNvPicPr>
          <p:nvPr/>
        </p:nvPicPr>
        <p:blipFill>
          <a:blip r:embed="rId2"/>
          <a:stretch>
            <a:fillRect/>
          </a:stretch>
        </p:blipFill>
        <p:spPr>
          <a:xfrm>
            <a:off x="1896518" y="1044318"/>
            <a:ext cx="5880798" cy="518219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PlaceHolder 1"/>
          <p:cNvSpPr>
            <a:spLocks noGrp="1"/>
          </p:cNvSpPr>
          <p:nvPr>
            <p:ph type="title"/>
          </p:nvPr>
        </p:nvSpPr>
        <p:spPr>
          <a:xfrm>
            <a:off x="841320" y="457200"/>
            <a:ext cx="10286640" cy="685440"/>
          </a:xfrm>
          <a:prstGeom prst="rect">
            <a:avLst/>
          </a:prstGeom>
          <a:noFill/>
          <a:ln w="0">
            <a:noFill/>
          </a:ln>
        </p:spPr>
        <p:txBody>
          <a:bodyPr lIns="90000" tIns="45000" rIns="90000" bIns="45000" anchor="t">
            <a:noAutofit/>
          </a:bodyPr>
          <a:lstStyle/>
          <a:p>
            <a:pPr indent="0" defTabSz="914400">
              <a:lnSpc>
                <a:spcPct val="90000"/>
              </a:lnSpc>
              <a:buNone/>
            </a:pPr>
            <a:r>
              <a:rPr lang="en-US" sz="3400" b="1" u="none" strike="noStrike">
                <a:solidFill>
                  <a:srgbClr val="C00000"/>
                </a:solidFill>
                <a:effectLst/>
                <a:uFillTx/>
                <a:latin typeface="Times New Roman"/>
              </a:rPr>
              <a:t>What Is a Web Forum Contribution?</a:t>
            </a:r>
            <a:endParaRPr lang="en-US" sz="3400" b="0" u="none" strike="noStrike">
              <a:solidFill>
                <a:schemeClr val="dk1"/>
              </a:solidFill>
              <a:effectLst/>
              <a:uFillTx/>
              <a:latin typeface="Times New Roman"/>
            </a:endParaRPr>
          </a:p>
        </p:txBody>
      </p:sp>
      <p:sp>
        <p:nvSpPr>
          <p:cNvPr id="88" name="TextBox 2"/>
          <p:cNvSpPr/>
          <p:nvPr/>
        </p:nvSpPr>
        <p:spPr>
          <a:xfrm>
            <a:off x="841320" y="1261800"/>
            <a:ext cx="10103760" cy="498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defTabSz="914400">
              <a:lnSpc>
                <a:spcPct val="104000"/>
              </a:lnSpc>
              <a:spcAft>
                <a:spcPts val="499"/>
              </a:spcAft>
            </a:pPr>
            <a:r>
              <a:rPr lang="en-US" sz="2350" b="1" u="none" strike="noStrike">
                <a:solidFill>
                  <a:srgbClr val="000000"/>
                </a:solidFill>
                <a:effectLst/>
                <a:uFillTx/>
                <a:latin typeface="Times New Roman"/>
              </a:rPr>
              <a:t>Definition: </a:t>
            </a:r>
            <a:r>
              <a:rPr lang="en-US" sz="2350" b="0" u="none" strike="noStrike">
                <a:solidFill>
                  <a:srgbClr val="000000"/>
                </a:solidFill>
                <a:effectLst/>
                <a:uFillTx/>
                <a:latin typeface="Times New Roman"/>
              </a:rPr>
              <a:t>A web forum contribution is a written post or reply in an online discussion.</a:t>
            </a:r>
            <a:endParaRPr lang="en-US" sz="2350" b="0" u="none" strike="noStrike">
              <a:solidFill>
                <a:srgbClr val="000000"/>
              </a:solidFill>
              <a:effectLst/>
              <a:uFillTx/>
              <a:latin typeface="Arial"/>
            </a:endParaRPr>
          </a:p>
          <a:p>
            <a:pPr defTabSz="914400">
              <a:lnSpc>
                <a:spcPct val="104000"/>
              </a:lnSpc>
              <a:spcAft>
                <a:spcPts val="499"/>
              </a:spcAft>
            </a:pPr>
            <a:r>
              <a:rPr lang="en-US" sz="2350" b="0" u="none" strike="noStrike">
                <a:solidFill>
                  <a:srgbClr val="000000"/>
                </a:solidFill>
                <a:effectLst/>
                <a:uFillTx/>
                <a:latin typeface="Times New Roman"/>
              </a:rPr>
              <a:t>People use web forums to share opinions, respond to others and give reasons for their views.</a:t>
            </a:r>
            <a:endParaRPr lang="en-US" sz="2350" b="0" u="none" strike="noStrike">
              <a:solidFill>
                <a:srgbClr val="000000"/>
              </a:solidFill>
              <a:effectLst/>
              <a:uFillTx/>
              <a:latin typeface="Arial"/>
            </a:endParaRPr>
          </a:p>
          <a:p>
            <a:pPr defTabSz="914400">
              <a:lnSpc>
                <a:spcPct val="104000"/>
              </a:lnSpc>
              <a:spcAft>
                <a:spcPts val="499"/>
              </a:spcAft>
            </a:pPr>
            <a:r>
              <a:rPr lang="en-US" sz="2700" b="1" u="none" strike="noStrike">
                <a:solidFill>
                  <a:srgbClr val="000000"/>
                </a:solidFill>
                <a:effectLst/>
                <a:uFillTx/>
                <a:latin typeface="Times New Roman"/>
              </a:rPr>
              <a:t>A good web forum contribution should:</a:t>
            </a:r>
            <a:endParaRPr lang="en-US" sz="2700" b="0" u="none" strike="noStrike">
              <a:solidFill>
                <a:srgbClr val="000000"/>
              </a:solidFill>
              <a:effectLst/>
              <a:uFillTx/>
              <a:latin typeface="Arial"/>
            </a:endParaRPr>
          </a:p>
          <a:p>
            <a:pPr defTabSz="914400">
              <a:lnSpc>
                <a:spcPct val="104000"/>
              </a:lnSpc>
              <a:spcAft>
                <a:spcPts val="499"/>
              </a:spcAft>
            </a:pPr>
            <a:r>
              <a:rPr lang="en-US" sz="2250" b="0" u="none" strike="noStrike">
                <a:solidFill>
                  <a:srgbClr val="000000"/>
                </a:solidFill>
                <a:effectLst/>
                <a:uFillTx/>
                <a:latin typeface="Times New Roman"/>
              </a:rPr>
              <a:t>• answer the question clearly</a:t>
            </a:r>
            <a:endParaRPr lang="en-US" sz="2250" b="0" u="none" strike="noStrike">
              <a:solidFill>
                <a:srgbClr val="000000"/>
              </a:solidFill>
              <a:effectLst/>
              <a:uFillTx/>
              <a:latin typeface="Arial"/>
            </a:endParaRPr>
          </a:p>
          <a:p>
            <a:pPr defTabSz="914400">
              <a:lnSpc>
                <a:spcPct val="104000"/>
              </a:lnSpc>
              <a:spcAft>
                <a:spcPts val="499"/>
              </a:spcAft>
            </a:pPr>
            <a:r>
              <a:rPr lang="en-US" sz="2250" b="0" u="none" strike="noStrike">
                <a:solidFill>
                  <a:srgbClr val="000000"/>
                </a:solidFill>
                <a:effectLst/>
                <a:uFillTx/>
                <a:latin typeface="Times New Roman"/>
              </a:rPr>
              <a:t>• respond to the views already given</a:t>
            </a:r>
            <a:endParaRPr lang="en-US" sz="2250" b="0" u="none" strike="noStrike">
              <a:solidFill>
                <a:srgbClr val="000000"/>
              </a:solidFill>
              <a:effectLst/>
              <a:uFillTx/>
              <a:latin typeface="Arial"/>
            </a:endParaRPr>
          </a:p>
          <a:p>
            <a:pPr defTabSz="914400">
              <a:lnSpc>
                <a:spcPct val="104000"/>
              </a:lnSpc>
              <a:spcAft>
                <a:spcPts val="499"/>
              </a:spcAft>
            </a:pPr>
            <a:r>
              <a:rPr lang="en-US" sz="2250" b="0" u="none" strike="noStrike">
                <a:solidFill>
                  <a:srgbClr val="000000"/>
                </a:solidFill>
                <a:effectLst/>
                <a:uFillTx/>
                <a:latin typeface="Times New Roman"/>
              </a:rPr>
              <a:t>• give your own opinion</a:t>
            </a:r>
            <a:endParaRPr lang="en-US" sz="2250" b="0" u="none" strike="noStrike">
              <a:solidFill>
                <a:srgbClr val="000000"/>
              </a:solidFill>
              <a:effectLst/>
              <a:uFillTx/>
              <a:latin typeface="Arial"/>
            </a:endParaRPr>
          </a:p>
          <a:p>
            <a:pPr defTabSz="914400">
              <a:lnSpc>
                <a:spcPct val="104000"/>
              </a:lnSpc>
              <a:spcAft>
                <a:spcPts val="499"/>
              </a:spcAft>
            </a:pPr>
            <a:r>
              <a:rPr lang="en-US" sz="2250" b="0" u="none" strike="noStrike">
                <a:solidFill>
                  <a:srgbClr val="000000"/>
                </a:solidFill>
                <a:effectLst/>
                <a:uFillTx/>
                <a:latin typeface="Times New Roman"/>
              </a:rPr>
              <a:t>• support your ideas with reasons and examples</a:t>
            </a:r>
            <a:endParaRPr lang="en-US" sz="2250" b="0" u="none" strike="noStrike">
              <a:solidFill>
                <a:srgbClr val="000000"/>
              </a:solidFill>
              <a:effectLst/>
              <a:uFillTx/>
              <a:latin typeface="Arial"/>
            </a:endParaRPr>
          </a:p>
          <a:p>
            <a:pPr defTabSz="914400">
              <a:lnSpc>
                <a:spcPct val="104000"/>
              </a:lnSpc>
              <a:spcAft>
                <a:spcPts val="499"/>
              </a:spcAft>
            </a:pPr>
            <a:r>
              <a:rPr lang="en-US" sz="2250" b="0" u="none" strike="noStrike">
                <a:solidFill>
                  <a:srgbClr val="000000"/>
                </a:solidFill>
                <a:effectLst/>
                <a:uFillTx/>
                <a:latin typeface="Times New Roman"/>
              </a:rPr>
              <a:t>• use suitable language for an online discussion</a:t>
            </a:r>
            <a:endParaRPr lang="en-US" sz="2250" b="0" u="none" strike="noStrike">
              <a:solidFill>
                <a:srgbClr val="000000"/>
              </a:solidFill>
              <a:effectLst/>
              <a:uFillTx/>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PlaceHolder 1"/>
          <p:cNvSpPr>
            <a:spLocks noGrp="1"/>
          </p:cNvSpPr>
          <p:nvPr>
            <p:ph type="title"/>
          </p:nvPr>
        </p:nvSpPr>
        <p:spPr>
          <a:xfrm>
            <a:off x="841320" y="457200"/>
            <a:ext cx="10286640" cy="685440"/>
          </a:xfrm>
          <a:prstGeom prst="rect">
            <a:avLst/>
          </a:prstGeom>
          <a:noFill/>
          <a:ln w="0">
            <a:noFill/>
          </a:ln>
        </p:spPr>
        <p:txBody>
          <a:bodyPr lIns="90000" tIns="45000" rIns="90000" bIns="45000" anchor="t">
            <a:noAutofit/>
          </a:bodyPr>
          <a:lstStyle/>
          <a:p>
            <a:pPr indent="0" defTabSz="914400">
              <a:lnSpc>
                <a:spcPct val="90000"/>
              </a:lnSpc>
              <a:buNone/>
            </a:pPr>
            <a:r>
              <a:rPr lang="en-US" sz="3400" b="1" u="none" strike="noStrike">
                <a:solidFill>
                  <a:srgbClr val="C00000"/>
                </a:solidFill>
                <a:effectLst/>
                <a:uFillTx/>
                <a:latin typeface="Times New Roman"/>
              </a:rPr>
              <a:t>Purpose and Audience</a:t>
            </a:r>
            <a:endParaRPr lang="en-US" sz="3400" b="0" u="none" strike="noStrike">
              <a:solidFill>
                <a:schemeClr val="dk1"/>
              </a:solidFill>
              <a:effectLst/>
              <a:uFillTx/>
              <a:latin typeface="Times New Roman"/>
            </a:endParaRPr>
          </a:p>
        </p:txBody>
      </p:sp>
      <p:sp>
        <p:nvSpPr>
          <p:cNvPr id="90" name="TextBox 2"/>
          <p:cNvSpPr/>
          <p:nvPr/>
        </p:nvSpPr>
        <p:spPr>
          <a:xfrm>
            <a:off x="841320" y="1298520"/>
            <a:ext cx="10103760" cy="498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defTabSz="914400">
              <a:lnSpc>
                <a:spcPct val="104000"/>
              </a:lnSpc>
              <a:spcAft>
                <a:spcPts val="499"/>
              </a:spcAft>
            </a:pPr>
            <a:r>
              <a:rPr lang="en-US" sz="2700" b="1" u="none" strike="noStrike">
                <a:solidFill>
                  <a:srgbClr val="000000"/>
                </a:solidFill>
                <a:effectLst/>
                <a:uFillTx/>
                <a:latin typeface="Times New Roman"/>
              </a:rPr>
              <a:t>Purpose</a:t>
            </a:r>
            <a:endParaRPr lang="en-US" sz="2700" b="0" u="none" strike="noStrike">
              <a:solidFill>
                <a:srgbClr val="000000"/>
              </a:solidFill>
              <a:effectLst/>
              <a:uFillTx/>
              <a:latin typeface="Arial"/>
            </a:endParaRPr>
          </a:p>
          <a:p>
            <a:pPr defTabSz="914400">
              <a:lnSpc>
                <a:spcPct val="104000"/>
              </a:lnSpc>
              <a:spcAft>
                <a:spcPts val="499"/>
              </a:spcAft>
            </a:pPr>
            <a:r>
              <a:rPr lang="en-US" sz="2300" b="0" u="none" strike="noStrike">
                <a:solidFill>
                  <a:srgbClr val="000000"/>
                </a:solidFill>
                <a:effectLst/>
                <a:uFillTx/>
                <a:latin typeface="Times New Roman"/>
              </a:rPr>
              <a:t>• to take part in an online discussion</a:t>
            </a:r>
            <a:endParaRPr lang="en-US" sz="2300" b="0" u="none" strike="noStrike">
              <a:solidFill>
                <a:srgbClr val="000000"/>
              </a:solidFill>
              <a:effectLst/>
              <a:uFillTx/>
              <a:latin typeface="Arial"/>
            </a:endParaRPr>
          </a:p>
          <a:p>
            <a:pPr defTabSz="914400">
              <a:lnSpc>
                <a:spcPct val="104000"/>
              </a:lnSpc>
              <a:spcAft>
                <a:spcPts val="499"/>
              </a:spcAft>
            </a:pPr>
            <a:r>
              <a:rPr lang="en-US" sz="2300" b="0" u="none" strike="noStrike">
                <a:solidFill>
                  <a:srgbClr val="000000"/>
                </a:solidFill>
                <a:effectLst/>
                <a:uFillTx/>
                <a:latin typeface="Times New Roman"/>
              </a:rPr>
              <a:t>• to respond to other people’s opinions</a:t>
            </a:r>
            <a:endParaRPr lang="en-US" sz="2300" b="0" u="none" strike="noStrike">
              <a:solidFill>
                <a:srgbClr val="000000"/>
              </a:solidFill>
              <a:effectLst/>
              <a:uFillTx/>
              <a:latin typeface="Arial"/>
            </a:endParaRPr>
          </a:p>
          <a:p>
            <a:pPr defTabSz="914400">
              <a:lnSpc>
                <a:spcPct val="104000"/>
              </a:lnSpc>
              <a:spcAft>
                <a:spcPts val="499"/>
              </a:spcAft>
            </a:pPr>
            <a:r>
              <a:rPr lang="en-US" sz="2300" b="0" u="none" strike="noStrike">
                <a:solidFill>
                  <a:srgbClr val="000000"/>
                </a:solidFill>
                <a:effectLst/>
                <a:uFillTx/>
                <a:latin typeface="Times New Roman"/>
              </a:rPr>
              <a:t>• to explain your own views clearly</a:t>
            </a:r>
            <a:endParaRPr lang="en-US" sz="2300" b="0" u="none" strike="noStrike">
              <a:solidFill>
                <a:srgbClr val="000000"/>
              </a:solidFill>
              <a:effectLst/>
              <a:uFillTx/>
              <a:latin typeface="Arial"/>
            </a:endParaRPr>
          </a:p>
          <a:p>
            <a:pPr defTabSz="914400">
              <a:lnSpc>
                <a:spcPct val="104000"/>
              </a:lnSpc>
              <a:spcAft>
                <a:spcPts val="499"/>
              </a:spcAft>
            </a:pPr>
            <a:r>
              <a:rPr lang="en-US" sz="2300" b="0" u="none" strike="noStrike">
                <a:solidFill>
                  <a:srgbClr val="000000"/>
                </a:solidFill>
                <a:effectLst/>
                <a:uFillTx/>
                <a:latin typeface="Times New Roman"/>
              </a:rPr>
              <a:t>• to persuade the reader with reasons and examples</a:t>
            </a:r>
            <a:endParaRPr lang="en-US" sz="2300" b="0" u="none" strike="noStrike">
              <a:solidFill>
                <a:srgbClr val="000000"/>
              </a:solidFill>
              <a:effectLst/>
              <a:uFillTx/>
              <a:latin typeface="Arial"/>
            </a:endParaRPr>
          </a:p>
          <a:p>
            <a:pPr defTabSz="914400">
              <a:lnSpc>
                <a:spcPct val="104000"/>
              </a:lnSpc>
              <a:spcAft>
                <a:spcPts val="499"/>
              </a:spcAft>
            </a:pPr>
            <a:r>
              <a:rPr lang="en-US" sz="2700" b="1" u="none" strike="noStrike">
                <a:solidFill>
                  <a:srgbClr val="000000"/>
                </a:solidFill>
                <a:effectLst/>
                <a:uFillTx/>
                <a:latin typeface="Times New Roman"/>
              </a:rPr>
              <a:t>Audience</a:t>
            </a:r>
            <a:endParaRPr lang="en-US" sz="2700" b="0" u="none" strike="noStrike">
              <a:solidFill>
                <a:srgbClr val="000000"/>
              </a:solidFill>
              <a:effectLst/>
              <a:uFillTx/>
              <a:latin typeface="Arial"/>
            </a:endParaRPr>
          </a:p>
          <a:p>
            <a:pPr defTabSz="914400">
              <a:lnSpc>
                <a:spcPct val="104000"/>
              </a:lnSpc>
              <a:spcAft>
                <a:spcPts val="499"/>
              </a:spcAft>
            </a:pPr>
            <a:r>
              <a:rPr lang="en-US" sz="2300" b="0" u="none" strike="noStrike">
                <a:solidFill>
                  <a:srgbClr val="000000"/>
                </a:solidFill>
                <a:effectLst/>
                <a:uFillTx/>
                <a:latin typeface="Times New Roman"/>
              </a:rPr>
              <a:t>• The audience is other people reading the web forum.</a:t>
            </a:r>
            <a:endParaRPr lang="en-US" sz="2300" b="0" u="none" strike="noStrike">
              <a:solidFill>
                <a:srgbClr val="000000"/>
              </a:solidFill>
              <a:effectLst/>
              <a:uFillTx/>
              <a:latin typeface="Arial"/>
            </a:endParaRPr>
          </a:p>
          <a:p>
            <a:pPr defTabSz="914400">
              <a:lnSpc>
                <a:spcPct val="104000"/>
              </a:lnSpc>
              <a:spcAft>
                <a:spcPts val="499"/>
              </a:spcAft>
            </a:pPr>
            <a:r>
              <a:rPr lang="en-US" sz="2300" b="0" u="none" strike="noStrike">
                <a:solidFill>
                  <a:srgbClr val="000000"/>
                </a:solidFill>
                <a:effectLst/>
                <a:uFillTx/>
                <a:latin typeface="Times New Roman"/>
              </a:rPr>
              <a:t>• The language can be friendly, but it should still be clear and respectful.</a:t>
            </a:r>
            <a:endParaRPr lang="en-US" sz="2300" b="0" u="none" strike="noStrike">
              <a:solidFill>
                <a:srgbClr val="000000"/>
              </a:solidFill>
              <a:effectLst/>
              <a:uFillTx/>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841320" y="457200"/>
            <a:ext cx="10286640" cy="685440"/>
          </a:xfrm>
          <a:prstGeom prst="rect">
            <a:avLst/>
          </a:prstGeom>
          <a:noFill/>
          <a:ln w="0">
            <a:noFill/>
          </a:ln>
        </p:spPr>
        <p:txBody>
          <a:bodyPr lIns="90000" tIns="45000" rIns="90000" bIns="45000" anchor="t">
            <a:noAutofit/>
          </a:bodyPr>
          <a:lstStyle/>
          <a:p>
            <a:pPr indent="0" defTabSz="914400">
              <a:lnSpc>
                <a:spcPct val="90000"/>
              </a:lnSpc>
              <a:buNone/>
            </a:pPr>
            <a:r>
              <a:rPr lang="en-US" sz="3400" b="1" u="none" strike="noStrike">
                <a:solidFill>
                  <a:srgbClr val="C00000"/>
                </a:solidFill>
                <a:effectLst/>
                <a:uFillTx/>
                <a:latin typeface="Times New Roman"/>
              </a:rPr>
              <a:t>Pearson Web Forum Template</a:t>
            </a:r>
            <a:endParaRPr lang="en-US" sz="3400" b="0" u="none" strike="noStrike">
              <a:solidFill>
                <a:schemeClr val="dk1"/>
              </a:solidFill>
              <a:effectLst/>
              <a:uFillTx/>
              <a:latin typeface="Times New Roman"/>
            </a:endParaRPr>
          </a:p>
        </p:txBody>
      </p:sp>
      <p:sp>
        <p:nvSpPr>
          <p:cNvPr id="92" name="TextBox 2"/>
          <p:cNvSpPr/>
          <p:nvPr/>
        </p:nvSpPr>
        <p:spPr>
          <a:xfrm>
            <a:off x="841320" y="1298520"/>
            <a:ext cx="10103760" cy="498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defTabSz="914400">
              <a:lnSpc>
                <a:spcPct val="104000"/>
              </a:lnSpc>
              <a:spcAft>
                <a:spcPts val="499"/>
              </a:spcAft>
            </a:pPr>
            <a:r>
              <a:rPr lang="en-US" sz="2600" b="1" u="none" strike="noStrike" dirty="0">
                <a:solidFill>
                  <a:srgbClr val="000000"/>
                </a:solidFill>
                <a:effectLst/>
                <a:uFillTx/>
                <a:latin typeface="Times New Roman"/>
              </a:rPr>
              <a:t>The Pearson writing frame is divided into these parts:</a:t>
            </a:r>
            <a:endParaRPr lang="en-US" sz="2600" b="0" u="none" strike="noStrike" dirty="0">
              <a:solidFill>
                <a:srgbClr val="000000"/>
              </a:solidFill>
              <a:effectLst/>
              <a:uFillTx/>
              <a:latin typeface="Arial"/>
            </a:endParaRPr>
          </a:p>
          <a:p>
            <a:pPr defTabSz="914400">
              <a:lnSpc>
                <a:spcPct val="104000"/>
              </a:lnSpc>
              <a:spcAft>
                <a:spcPts val="499"/>
              </a:spcAft>
            </a:pPr>
            <a:r>
              <a:rPr lang="en-US" sz="2250" u="none" strike="noStrike" dirty="0">
                <a:solidFill>
                  <a:srgbClr val="000000"/>
                </a:solidFill>
                <a:effectLst/>
                <a:uFillTx/>
                <a:latin typeface="Times New Roman"/>
              </a:rPr>
              <a:t>• Your name</a:t>
            </a:r>
            <a:endParaRPr lang="en-US" sz="2250" u="none" strike="noStrike" dirty="0">
              <a:solidFill>
                <a:srgbClr val="000000"/>
              </a:solidFill>
              <a:effectLst/>
              <a:uFillTx/>
              <a:latin typeface="Arial"/>
            </a:endParaRPr>
          </a:p>
          <a:p>
            <a:pPr defTabSz="914400">
              <a:lnSpc>
                <a:spcPct val="104000"/>
              </a:lnSpc>
              <a:spcAft>
                <a:spcPts val="499"/>
              </a:spcAft>
            </a:pPr>
            <a:r>
              <a:rPr lang="en-US" sz="2250" u="none" strike="noStrike" dirty="0">
                <a:solidFill>
                  <a:srgbClr val="000000"/>
                </a:solidFill>
                <a:effectLst/>
                <a:uFillTx/>
                <a:latin typeface="Times New Roman"/>
              </a:rPr>
              <a:t>• Your email address</a:t>
            </a:r>
            <a:endParaRPr lang="en-US" sz="2250" u="none" strike="noStrike" dirty="0">
              <a:solidFill>
                <a:srgbClr val="000000"/>
              </a:solidFill>
              <a:effectLst/>
              <a:uFillTx/>
              <a:latin typeface="Arial"/>
            </a:endParaRPr>
          </a:p>
          <a:p>
            <a:pPr defTabSz="914400">
              <a:lnSpc>
                <a:spcPct val="104000"/>
              </a:lnSpc>
              <a:spcAft>
                <a:spcPts val="499"/>
              </a:spcAft>
            </a:pPr>
            <a:r>
              <a:rPr lang="en-US" sz="2250" u="none" strike="noStrike" dirty="0">
                <a:solidFill>
                  <a:srgbClr val="000000"/>
                </a:solidFill>
                <a:effectLst/>
                <a:uFillTx/>
                <a:latin typeface="Times New Roman"/>
              </a:rPr>
              <a:t>• Respond to Ana’s views</a:t>
            </a:r>
            <a:endParaRPr lang="en-US" sz="2250" u="none" strike="noStrike" dirty="0">
              <a:solidFill>
                <a:srgbClr val="000000"/>
              </a:solidFill>
              <a:effectLst/>
              <a:uFillTx/>
              <a:latin typeface="Arial"/>
            </a:endParaRPr>
          </a:p>
          <a:p>
            <a:pPr defTabSz="914400">
              <a:lnSpc>
                <a:spcPct val="104000"/>
              </a:lnSpc>
              <a:spcAft>
                <a:spcPts val="499"/>
              </a:spcAft>
            </a:pPr>
            <a:r>
              <a:rPr lang="en-US" sz="2250" u="none" strike="noStrike" dirty="0">
                <a:solidFill>
                  <a:srgbClr val="000000"/>
                </a:solidFill>
                <a:effectLst/>
                <a:uFillTx/>
                <a:latin typeface="Times New Roman"/>
              </a:rPr>
              <a:t>• Respond to Lee’s views</a:t>
            </a:r>
            <a:endParaRPr lang="en-US" sz="2250" u="none" strike="noStrike" dirty="0">
              <a:solidFill>
                <a:srgbClr val="000000"/>
              </a:solidFill>
              <a:effectLst/>
              <a:uFillTx/>
              <a:latin typeface="Arial"/>
            </a:endParaRPr>
          </a:p>
          <a:p>
            <a:pPr defTabSz="914400">
              <a:lnSpc>
                <a:spcPct val="104000"/>
              </a:lnSpc>
              <a:spcAft>
                <a:spcPts val="499"/>
              </a:spcAft>
            </a:pPr>
            <a:r>
              <a:rPr lang="en-US" sz="2250" u="none" strike="noStrike" dirty="0">
                <a:solidFill>
                  <a:srgbClr val="000000"/>
                </a:solidFill>
                <a:effectLst/>
                <a:uFillTx/>
                <a:latin typeface="Times New Roman"/>
              </a:rPr>
              <a:t>• Explain in detail your own opinions about young people</a:t>
            </a:r>
            <a:endParaRPr lang="en-US" sz="2250" u="none" strike="noStrike" dirty="0">
              <a:solidFill>
                <a:srgbClr val="000000"/>
              </a:solidFill>
              <a:effectLst/>
              <a:uFillTx/>
              <a:latin typeface="Arial"/>
            </a:endParaRPr>
          </a:p>
          <a:p>
            <a:pPr defTabSz="914400">
              <a:lnSpc>
                <a:spcPct val="104000"/>
              </a:lnSpc>
              <a:spcAft>
                <a:spcPts val="499"/>
              </a:spcAft>
            </a:pPr>
            <a:r>
              <a:rPr lang="en-US" sz="2400" b="1" u="none" strike="noStrike" dirty="0">
                <a:solidFill>
                  <a:srgbClr val="000000"/>
                </a:solidFill>
                <a:effectLst/>
                <a:uFillTx/>
                <a:latin typeface="Times New Roman"/>
              </a:rPr>
              <a:t>Use paragraphs to </a:t>
            </a:r>
            <a:r>
              <a:rPr lang="en-US" sz="2400" b="1" u="none" strike="noStrike" dirty="0" err="1">
                <a:solidFill>
                  <a:srgbClr val="000000"/>
                </a:solidFill>
                <a:effectLst/>
                <a:uFillTx/>
                <a:latin typeface="Times New Roman"/>
              </a:rPr>
              <a:t>organise</a:t>
            </a:r>
            <a:r>
              <a:rPr lang="en-US" sz="2400" b="1" u="none" strike="noStrike" dirty="0">
                <a:solidFill>
                  <a:srgbClr val="000000"/>
                </a:solidFill>
                <a:effectLst/>
                <a:uFillTx/>
                <a:latin typeface="Times New Roman"/>
              </a:rPr>
              <a:t> your response clearly.</a:t>
            </a:r>
            <a:endParaRPr lang="en-US" sz="2400" b="0" u="none" strike="noStrike" dirty="0">
              <a:solidFill>
                <a:srgbClr val="000000"/>
              </a:solidFill>
              <a:effectLst/>
              <a:uFillTx/>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PlaceHolder 1"/>
          <p:cNvSpPr>
            <a:spLocks noGrp="1"/>
          </p:cNvSpPr>
          <p:nvPr>
            <p:ph type="title"/>
          </p:nvPr>
        </p:nvSpPr>
        <p:spPr>
          <a:xfrm>
            <a:off x="841320" y="457200"/>
            <a:ext cx="10286640" cy="685440"/>
          </a:xfrm>
          <a:prstGeom prst="rect">
            <a:avLst/>
          </a:prstGeom>
          <a:noFill/>
          <a:ln w="0">
            <a:noFill/>
          </a:ln>
        </p:spPr>
        <p:txBody>
          <a:bodyPr lIns="90000" tIns="45000" rIns="90000" bIns="45000" anchor="t">
            <a:noAutofit/>
          </a:bodyPr>
          <a:lstStyle/>
          <a:p>
            <a:pPr indent="0" defTabSz="914400">
              <a:lnSpc>
                <a:spcPct val="90000"/>
              </a:lnSpc>
              <a:buNone/>
            </a:pPr>
            <a:r>
              <a:rPr lang="en-US" sz="3400" b="1" u="none" strike="noStrike">
                <a:solidFill>
                  <a:srgbClr val="C00000"/>
                </a:solidFill>
                <a:effectLst/>
                <a:uFillTx/>
                <a:latin typeface="Times New Roman"/>
              </a:rPr>
              <a:t>Explaining the Layout</a:t>
            </a:r>
            <a:endParaRPr lang="en-US" sz="3400" b="0" u="none" strike="noStrike">
              <a:solidFill>
                <a:schemeClr val="dk1"/>
              </a:solidFill>
              <a:effectLst/>
              <a:uFillTx/>
              <a:latin typeface="Times New Roman"/>
            </a:endParaRPr>
          </a:p>
        </p:txBody>
      </p:sp>
      <p:sp>
        <p:nvSpPr>
          <p:cNvPr id="94" name="TextBox 2"/>
          <p:cNvSpPr/>
          <p:nvPr/>
        </p:nvSpPr>
        <p:spPr>
          <a:xfrm>
            <a:off x="841320" y="1188720"/>
            <a:ext cx="10103760" cy="5257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defTabSz="914400">
              <a:lnSpc>
                <a:spcPct val="104000"/>
              </a:lnSpc>
              <a:spcAft>
                <a:spcPts val="499"/>
              </a:spcAft>
            </a:pPr>
            <a:r>
              <a:rPr lang="en-US" sz="2350" b="1" u="none" strike="noStrike">
                <a:solidFill>
                  <a:srgbClr val="000000"/>
                </a:solidFill>
                <a:effectLst/>
                <a:uFillTx/>
                <a:latin typeface="Times New Roman"/>
              </a:rPr>
              <a:t>Your name: </a:t>
            </a:r>
            <a:r>
              <a:rPr lang="en-US" sz="2350" b="0" u="none" strike="noStrike">
                <a:solidFill>
                  <a:srgbClr val="000000"/>
                </a:solidFill>
                <a:effectLst/>
                <a:uFillTx/>
                <a:latin typeface="Times New Roman"/>
              </a:rPr>
              <a:t>write your name clearly.</a:t>
            </a:r>
            <a:endParaRPr lang="en-US" sz="2350" b="0" u="none" strike="noStrike">
              <a:solidFill>
                <a:srgbClr val="000000"/>
              </a:solidFill>
              <a:effectLst/>
              <a:uFillTx/>
              <a:latin typeface="Arial"/>
            </a:endParaRPr>
          </a:p>
          <a:p>
            <a:pPr defTabSz="914400">
              <a:lnSpc>
                <a:spcPct val="104000"/>
              </a:lnSpc>
              <a:spcAft>
                <a:spcPts val="499"/>
              </a:spcAft>
            </a:pPr>
            <a:r>
              <a:rPr lang="en-US" sz="2350" b="1" u="none" strike="noStrike">
                <a:solidFill>
                  <a:srgbClr val="000000"/>
                </a:solidFill>
                <a:effectLst/>
                <a:uFillTx/>
                <a:latin typeface="Times New Roman"/>
              </a:rPr>
              <a:t>Your email address: </a:t>
            </a:r>
            <a:r>
              <a:rPr lang="en-US" sz="2350" b="0" u="none" strike="noStrike">
                <a:solidFill>
                  <a:srgbClr val="000000"/>
                </a:solidFill>
                <a:effectLst/>
                <a:uFillTx/>
                <a:latin typeface="Times New Roman"/>
              </a:rPr>
              <a:t>write a suitable email address if the task asks for one.</a:t>
            </a:r>
            <a:endParaRPr lang="en-US" sz="2350" b="0" u="none" strike="noStrike">
              <a:solidFill>
                <a:srgbClr val="000000"/>
              </a:solidFill>
              <a:effectLst/>
              <a:uFillTx/>
              <a:latin typeface="Arial"/>
            </a:endParaRPr>
          </a:p>
          <a:p>
            <a:pPr defTabSz="914400">
              <a:lnSpc>
                <a:spcPct val="104000"/>
              </a:lnSpc>
              <a:spcAft>
                <a:spcPts val="499"/>
              </a:spcAft>
            </a:pPr>
            <a:r>
              <a:rPr lang="en-US" sz="2350" b="1" u="none" strike="noStrike">
                <a:solidFill>
                  <a:srgbClr val="000000"/>
                </a:solidFill>
                <a:effectLst/>
                <a:uFillTx/>
                <a:latin typeface="Times New Roman"/>
              </a:rPr>
              <a:t>Respond to the first person: </a:t>
            </a:r>
            <a:r>
              <a:rPr lang="en-US" sz="2350" b="0" u="none" strike="noStrike">
                <a:solidFill>
                  <a:srgbClr val="000000"/>
                </a:solidFill>
                <a:effectLst/>
                <a:uFillTx/>
                <a:latin typeface="Times New Roman"/>
              </a:rPr>
              <a:t>say if you agree, disagree or partly agree, and explain why.</a:t>
            </a:r>
            <a:endParaRPr lang="en-US" sz="2350" b="0" u="none" strike="noStrike">
              <a:solidFill>
                <a:srgbClr val="000000"/>
              </a:solidFill>
              <a:effectLst/>
              <a:uFillTx/>
              <a:latin typeface="Arial"/>
            </a:endParaRPr>
          </a:p>
          <a:p>
            <a:pPr defTabSz="914400">
              <a:lnSpc>
                <a:spcPct val="104000"/>
              </a:lnSpc>
              <a:spcAft>
                <a:spcPts val="499"/>
              </a:spcAft>
            </a:pPr>
            <a:r>
              <a:rPr lang="en-US" sz="2350" b="1" u="none" strike="noStrike">
                <a:solidFill>
                  <a:srgbClr val="000000"/>
                </a:solidFill>
                <a:effectLst/>
                <a:uFillTx/>
                <a:latin typeface="Times New Roman"/>
              </a:rPr>
              <a:t>Respond to the second person: </a:t>
            </a:r>
            <a:r>
              <a:rPr lang="en-US" sz="2350" b="0" u="none" strike="noStrike">
                <a:solidFill>
                  <a:srgbClr val="000000"/>
                </a:solidFill>
                <a:effectLst/>
                <a:uFillTx/>
                <a:latin typeface="Times New Roman"/>
              </a:rPr>
              <a:t>comment on their view and add your reason.</a:t>
            </a:r>
            <a:endParaRPr lang="en-US" sz="2350" b="0" u="none" strike="noStrike">
              <a:solidFill>
                <a:srgbClr val="000000"/>
              </a:solidFill>
              <a:effectLst/>
              <a:uFillTx/>
              <a:latin typeface="Arial"/>
            </a:endParaRPr>
          </a:p>
          <a:p>
            <a:pPr defTabSz="914400">
              <a:lnSpc>
                <a:spcPct val="104000"/>
              </a:lnSpc>
              <a:spcAft>
                <a:spcPts val="499"/>
              </a:spcAft>
            </a:pPr>
            <a:r>
              <a:rPr lang="en-US" sz="2350" b="1" u="none" strike="noStrike">
                <a:solidFill>
                  <a:srgbClr val="000000"/>
                </a:solidFill>
                <a:effectLst/>
                <a:uFillTx/>
                <a:latin typeface="Times New Roman"/>
              </a:rPr>
              <a:t>Your own opinion: </a:t>
            </a:r>
            <a:r>
              <a:rPr lang="en-US" sz="2350" b="0" u="none" strike="noStrike">
                <a:solidFill>
                  <a:srgbClr val="000000"/>
                </a:solidFill>
                <a:effectLst/>
                <a:uFillTx/>
                <a:latin typeface="Times New Roman"/>
              </a:rPr>
              <a:t>give your view in detail with examples.</a:t>
            </a:r>
            <a:endParaRPr lang="en-US" sz="2350" b="0" u="none" strike="noStrike">
              <a:solidFill>
                <a:srgbClr val="000000"/>
              </a:solidFill>
              <a:effectLst/>
              <a:uFillTx/>
              <a:latin typeface="Arial"/>
            </a:endParaRPr>
          </a:p>
          <a:p>
            <a:pPr defTabSz="914400">
              <a:lnSpc>
                <a:spcPct val="104000"/>
              </a:lnSpc>
              <a:spcAft>
                <a:spcPts val="499"/>
              </a:spcAft>
            </a:pPr>
            <a:r>
              <a:rPr lang="en-US" sz="2350" b="1" u="none" strike="noStrike">
                <a:solidFill>
                  <a:srgbClr val="000000"/>
                </a:solidFill>
                <a:effectLst/>
                <a:uFillTx/>
                <a:latin typeface="Times New Roman"/>
              </a:rPr>
              <a:t>Ending: </a:t>
            </a:r>
            <a:r>
              <a:rPr lang="en-US" sz="2350" b="0" u="none" strike="noStrike">
                <a:solidFill>
                  <a:srgbClr val="000000"/>
                </a:solidFill>
                <a:effectLst/>
                <a:uFillTx/>
                <a:latin typeface="Times New Roman"/>
              </a:rPr>
              <a:t>finish with a clear final opinion or summary.</a:t>
            </a:r>
            <a:endParaRPr lang="en-US" sz="2350" b="0" u="none" strike="noStrike">
              <a:solidFill>
                <a:srgbClr val="000000"/>
              </a:solidFill>
              <a:effectLst/>
              <a:uFillTx/>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PlaceHolder 1"/>
          <p:cNvSpPr>
            <a:spLocks noGrp="1"/>
          </p:cNvSpPr>
          <p:nvPr>
            <p:ph type="title"/>
          </p:nvPr>
        </p:nvSpPr>
        <p:spPr>
          <a:xfrm>
            <a:off x="841320" y="457200"/>
            <a:ext cx="10286640" cy="685440"/>
          </a:xfrm>
          <a:prstGeom prst="rect">
            <a:avLst/>
          </a:prstGeom>
          <a:noFill/>
          <a:ln w="0">
            <a:noFill/>
          </a:ln>
        </p:spPr>
        <p:txBody>
          <a:bodyPr lIns="90000" tIns="45000" rIns="90000" bIns="45000" anchor="t">
            <a:noAutofit/>
          </a:bodyPr>
          <a:lstStyle/>
          <a:p>
            <a:pPr indent="0" defTabSz="914400">
              <a:lnSpc>
                <a:spcPct val="90000"/>
              </a:lnSpc>
              <a:buNone/>
            </a:pPr>
            <a:r>
              <a:rPr lang="en-US" sz="3400" b="1" u="none" strike="noStrike">
                <a:solidFill>
                  <a:srgbClr val="C00000"/>
                </a:solidFill>
                <a:effectLst/>
                <a:uFillTx/>
                <a:latin typeface="Times New Roman"/>
              </a:rPr>
              <a:t>Useful Web Forum Language</a:t>
            </a:r>
            <a:endParaRPr lang="en-US" sz="3400" b="0" u="none" strike="noStrike">
              <a:solidFill>
                <a:schemeClr val="dk1"/>
              </a:solidFill>
              <a:effectLst/>
              <a:uFillTx/>
              <a:latin typeface="Times New Roman"/>
            </a:endParaRPr>
          </a:p>
        </p:txBody>
      </p:sp>
      <p:sp>
        <p:nvSpPr>
          <p:cNvPr id="96" name="TextBox 2"/>
          <p:cNvSpPr/>
          <p:nvPr/>
        </p:nvSpPr>
        <p:spPr>
          <a:xfrm>
            <a:off x="841320" y="1207080"/>
            <a:ext cx="10103760" cy="498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defTabSz="914400">
              <a:lnSpc>
                <a:spcPct val="104000"/>
              </a:lnSpc>
              <a:spcAft>
                <a:spcPts val="499"/>
              </a:spcAft>
            </a:pPr>
            <a:r>
              <a:rPr lang="en-US" sz="2700" b="1" u="none" strike="noStrike">
                <a:solidFill>
                  <a:srgbClr val="000000"/>
                </a:solidFill>
                <a:effectLst/>
                <a:uFillTx/>
                <a:latin typeface="Times New Roman"/>
              </a:rPr>
              <a:t>Useful phrases:</a:t>
            </a:r>
            <a:endParaRPr lang="en-US" sz="2700" b="0" u="none" strike="noStrike">
              <a:solidFill>
                <a:srgbClr val="000000"/>
              </a:solidFill>
              <a:effectLst/>
              <a:uFillTx/>
              <a:latin typeface="Arial"/>
            </a:endParaRPr>
          </a:p>
          <a:p>
            <a:pPr defTabSz="914400">
              <a:lnSpc>
                <a:spcPct val="104000"/>
              </a:lnSpc>
              <a:spcAft>
                <a:spcPts val="499"/>
              </a:spcAft>
            </a:pPr>
            <a:r>
              <a:rPr lang="en-US" sz="2300" b="0" u="none" strike="noStrike">
                <a:solidFill>
                  <a:srgbClr val="000000"/>
                </a:solidFill>
                <a:effectLst/>
                <a:uFillTx/>
                <a:latin typeface="Times New Roman"/>
              </a:rPr>
              <a:t>• I agree with...</a:t>
            </a:r>
            <a:endParaRPr lang="en-US" sz="2300" b="0" u="none" strike="noStrike">
              <a:solidFill>
                <a:srgbClr val="000000"/>
              </a:solidFill>
              <a:effectLst/>
              <a:uFillTx/>
              <a:latin typeface="Arial"/>
            </a:endParaRPr>
          </a:p>
          <a:p>
            <a:pPr defTabSz="914400">
              <a:lnSpc>
                <a:spcPct val="104000"/>
              </a:lnSpc>
              <a:spcAft>
                <a:spcPts val="499"/>
              </a:spcAft>
            </a:pPr>
            <a:r>
              <a:rPr lang="en-US" sz="2300" b="0" u="none" strike="noStrike">
                <a:solidFill>
                  <a:srgbClr val="000000"/>
                </a:solidFill>
                <a:effectLst/>
                <a:uFillTx/>
                <a:latin typeface="Times New Roman"/>
              </a:rPr>
              <a:t>• I partly agree because...</a:t>
            </a:r>
            <a:endParaRPr lang="en-US" sz="2300" b="0" u="none" strike="noStrike">
              <a:solidFill>
                <a:srgbClr val="000000"/>
              </a:solidFill>
              <a:effectLst/>
              <a:uFillTx/>
              <a:latin typeface="Arial"/>
            </a:endParaRPr>
          </a:p>
          <a:p>
            <a:pPr defTabSz="914400">
              <a:lnSpc>
                <a:spcPct val="104000"/>
              </a:lnSpc>
              <a:spcAft>
                <a:spcPts val="499"/>
              </a:spcAft>
            </a:pPr>
            <a:r>
              <a:rPr lang="en-US" sz="2300" b="0" u="none" strike="noStrike">
                <a:solidFill>
                  <a:srgbClr val="000000"/>
                </a:solidFill>
                <a:effectLst/>
                <a:uFillTx/>
                <a:latin typeface="Times New Roman"/>
              </a:rPr>
              <a:t>• I understand this point, but...</a:t>
            </a:r>
            <a:endParaRPr lang="en-US" sz="2300" b="0" u="none" strike="noStrike">
              <a:solidFill>
                <a:srgbClr val="000000"/>
              </a:solidFill>
              <a:effectLst/>
              <a:uFillTx/>
              <a:latin typeface="Arial"/>
            </a:endParaRPr>
          </a:p>
          <a:p>
            <a:pPr defTabSz="914400">
              <a:lnSpc>
                <a:spcPct val="104000"/>
              </a:lnSpc>
              <a:spcAft>
                <a:spcPts val="499"/>
              </a:spcAft>
            </a:pPr>
            <a:r>
              <a:rPr lang="en-US" sz="2300" b="0" u="none" strike="noStrike">
                <a:solidFill>
                  <a:srgbClr val="000000"/>
                </a:solidFill>
                <a:effectLst/>
                <a:uFillTx/>
                <a:latin typeface="Times New Roman"/>
              </a:rPr>
              <a:t>• In my opinion...</a:t>
            </a:r>
            <a:endParaRPr lang="en-US" sz="2300" b="0" u="none" strike="noStrike">
              <a:solidFill>
                <a:srgbClr val="000000"/>
              </a:solidFill>
              <a:effectLst/>
              <a:uFillTx/>
              <a:latin typeface="Arial"/>
            </a:endParaRPr>
          </a:p>
          <a:p>
            <a:pPr defTabSz="914400">
              <a:lnSpc>
                <a:spcPct val="104000"/>
              </a:lnSpc>
              <a:spcAft>
                <a:spcPts val="499"/>
              </a:spcAft>
            </a:pPr>
            <a:r>
              <a:rPr lang="en-US" sz="2300" b="0" u="none" strike="noStrike">
                <a:solidFill>
                  <a:srgbClr val="000000"/>
                </a:solidFill>
                <a:effectLst/>
                <a:uFillTx/>
                <a:latin typeface="Times New Roman"/>
              </a:rPr>
              <a:t>• For example...</a:t>
            </a:r>
            <a:endParaRPr lang="en-US" sz="2300" b="0" u="none" strike="noStrike">
              <a:solidFill>
                <a:srgbClr val="000000"/>
              </a:solidFill>
              <a:effectLst/>
              <a:uFillTx/>
              <a:latin typeface="Arial"/>
            </a:endParaRPr>
          </a:p>
          <a:p>
            <a:pPr defTabSz="914400">
              <a:lnSpc>
                <a:spcPct val="104000"/>
              </a:lnSpc>
              <a:spcAft>
                <a:spcPts val="499"/>
              </a:spcAft>
            </a:pPr>
            <a:r>
              <a:rPr lang="en-US" sz="2300" b="0" u="none" strike="noStrike">
                <a:solidFill>
                  <a:srgbClr val="000000"/>
                </a:solidFill>
                <a:effectLst/>
                <a:uFillTx/>
                <a:latin typeface="Times New Roman"/>
              </a:rPr>
              <a:t>• Another important point is...</a:t>
            </a:r>
            <a:endParaRPr lang="en-US" sz="2300" b="0" u="none" strike="noStrike">
              <a:solidFill>
                <a:srgbClr val="000000"/>
              </a:solidFill>
              <a:effectLst/>
              <a:uFillTx/>
              <a:latin typeface="Arial"/>
            </a:endParaRPr>
          </a:p>
          <a:p>
            <a:pPr defTabSz="914400">
              <a:lnSpc>
                <a:spcPct val="104000"/>
              </a:lnSpc>
              <a:spcAft>
                <a:spcPts val="499"/>
              </a:spcAft>
            </a:pPr>
            <a:r>
              <a:rPr lang="en-US" sz="2300" b="0" u="none" strike="noStrike">
                <a:solidFill>
                  <a:srgbClr val="000000"/>
                </a:solidFill>
                <a:effectLst/>
                <a:uFillTx/>
                <a:latin typeface="Times New Roman"/>
              </a:rPr>
              <a:t>• Overall, I believe that...</a:t>
            </a:r>
            <a:endParaRPr lang="en-US" sz="2300" b="0" u="none" strike="noStrike">
              <a:solidFill>
                <a:srgbClr val="000000"/>
              </a:solidFill>
              <a:effectLst/>
              <a:uFillTx/>
              <a:latin typeface="Arial"/>
            </a:endParaRPr>
          </a:p>
          <a:p>
            <a:pPr defTabSz="914400">
              <a:lnSpc>
                <a:spcPct val="104000"/>
              </a:lnSpc>
              <a:spcAft>
                <a:spcPts val="499"/>
              </a:spcAft>
            </a:pPr>
            <a:r>
              <a:rPr lang="en-US" sz="2400" b="1" u="none" strike="noStrike">
                <a:solidFill>
                  <a:srgbClr val="000000"/>
                </a:solidFill>
                <a:effectLst/>
                <a:uFillTx/>
                <a:latin typeface="Times New Roman"/>
              </a:rPr>
              <a:t>Make sure your tone is respectful, even when you disagree.</a:t>
            </a:r>
            <a:endParaRPr lang="en-US" sz="2400" b="0" u="none" strike="noStrike">
              <a:solidFill>
                <a:srgbClr val="000000"/>
              </a:solidFill>
              <a:effectLst/>
              <a:uFillTx/>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PlaceHolder 1"/>
          <p:cNvSpPr>
            <a:spLocks noGrp="1"/>
          </p:cNvSpPr>
          <p:nvPr>
            <p:ph type="title"/>
          </p:nvPr>
        </p:nvSpPr>
        <p:spPr>
          <a:xfrm>
            <a:off x="841320" y="457200"/>
            <a:ext cx="10286640" cy="685440"/>
          </a:xfrm>
          <a:prstGeom prst="rect">
            <a:avLst/>
          </a:prstGeom>
          <a:noFill/>
          <a:ln w="0">
            <a:noFill/>
          </a:ln>
        </p:spPr>
        <p:txBody>
          <a:bodyPr lIns="90000" tIns="45000" rIns="90000" bIns="45000" anchor="t">
            <a:noAutofit/>
          </a:bodyPr>
          <a:lstStyle/>
          <a:p>
            <a:pPr indent="0" defTabSz="914400">
              <a:lnSpc>
                <a:spcPct val="90000"/>
              </a:lnSpc>
              <a:buNone/>
            </a:pPr>
            <a:r>
              <a:rPr lang="en-US" sz="3400" b="1" u="none" strike="noStrike">
                <a:solidFill>
                  <a:srgbClr val="C00000"/>
                </a:solidFill>
                <a:effectLst/>
                <a:uFillTx/>
                <a:latin typeface="Times New Roman"/>
              </a:rPr>
              <a:t>Model Web Forum Contribution</a:t>
            </a:r>
            <a:endParaRPr lang="en-US" sz="3400" b="0" u="none" strike="noStrike">
              <a:solidFill>
                <a:schemeClr val="dk1"/>
              </a:solidFill>
              <a:effectLst/>
              <a:uFillTx/>
              <a:latin typeface="Times New Roman"/>
            </a:endParaRPr>
          </a:p>
        </p:txBody>
      </p:sp>
      <p:sp>
        <p:nvSpPr>
          <p:cNvPr id="98" name="TextBox 2"/>
          <p:cNvSpPr/>
          <p:nvPr/>
        </p:nvSpPr>
        <p:spPr>
          <a:xfrm>
            <a:off x="841320" y="1225440"/>
            <a:ext cx="10103760" cy="5467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defTabSz="914400">
              <a:lnSpc>
                <a:spcPct val="104000"/>
              </a:lnSpc>
              <a:spcAft>
                <a:spcPts val="499"/>
              </a:spcAft>
            </a:pPr>
            <a:r>
              <a:rPr lang="en-US" sz="1700" b="1" u="none" strike="noStrike" dirty="0">
                <a:solidFill>
                  <a:srgbClr val="000000"/>
                </a:solidFill>
                <a:effectLst/>
                <a:uFillTx/>
                <a:latin typeface="Times New Roman"/>
              </a:rPr>
              <a:t>Your name: Samira Ali</a:t>
            </a:r>
            <a:endParaRPr lang="en-US" sz="1700" b="0" u="none" strike="noStrike" dirty="0">
              <a:solidFill>
                <a:srgbClr val="000000"/>
              </a:solidFill>
              <a:effectLst/>
              <a:uFillTx/>
              <a:latin typeface="Arial"/>
            </a:endParaRPr>
          </a:p>
          <a:p>
            <a:pPr defTabSz="914400">
              <a:lnSpc>
                <a:spcPct val="104000"/>
              </a:lnSpc>
              <a:spcAft>
                <a:spcPts val="499"/>
              </a:spcAft>
            </a:pPr>
            <a:r>
              <a:rPr lang="en-US" sz="1700" b="1" u="none" strike="noStrike" dirty="0">
                <a:solidFill>
                  <a:srgbClr val="000000"/>
                </a:solidFill>
                <a:effectLst/>
                <a:uFillTx/>
                <a:latin typeface="Times New Roman"/>
              </a:rPr>
              <a:t>Your email address: samira.ali@example.com</a:t>
            </a:r>
            <a:endParaRPr lang="en-US" sz="1700" b="0" u="none" strike="noStrike" dirty="0">
              <a:solidFill>
                <a:srgbClr val="000000"/>
              </a:solidFill>
              <a:effectLst/>
              <a:uFillTx/>
              <a:latin typeface="Arial"/>
            </a:endParaRPr>
          </a:p>
          <a:p>
            <a:pPr defTabSz="914400">
              <a:lnSpc>
                <a:spcPct val="104000"/>
              </a:lnSpc>
              <a:spcAft>
                <a:spcPts val="499"/>
              </a:spcAft>
            </a:pPr>
            <a:r>
              <a:rPr lang="en-US" b="0" u="none" strike="noStrike" dirty="0">
                <a:solidFill>
                  <a:srgbClr val="000000"/>
                </a:solidFill>
                <a:effectLst/>
                <a:uFillTx/>
                <a:latin typeface="Times New Roman"/>
              </a:rPr>
              <a:t>I partly understand Ana’s point because some young people do spend too much time on their phones. For example, they may scroll through social media instead of speaking to people face to face. However, I think it is unfair to say that most young people are lazy and cause trouble. Many young people use technology for homework, job searches and staying in touch with family.</a:t>
            </a:r>
            <a:endParaRPr lang="en-US" b="0" u="none" strike="noStrike" dirty="0">
              <a:solidFill>
                <a:srgbClr val="000000"/>
              </a:solidFill>
              <a:effectLst/>
              <a:uFillTx/>
              <a:latin typeface="Arial"/>
            </a:endParaRPr>
          </a:p>
          <a:p>
            <a:pPr defTabSz="914400">
              <a:lnSpc>
                <a:spcPct val="104000"/>
              </a:lnSpc>
              <a:spcAft>
                <a:spcPts val="499"/>
              </a:spcAft>
            </a:pPr>
            <a:r>
              <a:rPr lang="en-US" b="0" u="none" strike="noStrike" dirty="0">
                <a:solidFill>
                  <a:srgbClr val="000000"/>
                </a:solidFill>
                <a:effectLst/>
                <a:uFillTx/>
                <a:latin typeface="Times New Roman"/>
              </a:rPr>
              <a:t>I agree more with Lee because I know many young people who work hard at school, college or work. Some also help at home by looking after younger brothers or sisters. Others volunteer, play sport or support charities in their community. These positive things are not always shown in the news, so people often get the wrong impression.</a:t>
            </a:r>
            <a:endParaRPr lang="en-US" b="0" u="none" strike="noStrike" dirty="0">
              <a:solidFill>
                <a:srgbClr val="000000"/>
              </a:solidFill>
              <a:effectLst/>
              <a:uFillTx/>
              <a:latin typeface="Arial"/>
            </a:endParaRPr>
          </a:p>
          <a:p>
            <a:pPr defTabSz="914400">
              <a:lnSpc>
                <a:spcPct val="104000"/>
              </a:lnSpc>
              <a:spcAft>
                <a:spcPts val="499"/>
              </a:spcAft>
            </a:pPr>
            <a:r>
              <a:rPr lang="en-US" b="0" u="none" strike="noStrike" dirty="0">
                <a:solidFill>
                  <a:srgbClr val="000000"/>
                </a:solidFill>
                <a:effectLst/>
                <a:uFillTx/>
                <a:latin typeface="Times New Roman"/>
              </a:rPr>
              <a:t>In my opinion, young people are not all the same. Some make poor choices, but adults do this too. Young people need encouragement, good role models and opportunities to succeed. I believe they can make a very useful contribution to society when they are trusted and supported.</a:t>
            </a:r>
            <a:endParaRPr lang="en-US" b="0" u="none" strike="noStrike" dirty="0">
              <a:solidFill>
                <a:srgbClr val="000000"/>
              </a:solidFill>
              <a:effectLst/>
              <a:uFillTx/>
              <a:latin typeface="Arial"/>
            </a:endParaRPr>
          </a:p>
          <a:p>
            <a:pPr defTabSz="914400">
              <a:lnSpc>
                <a:spcPct val="104000"/>
              </a:lnSpc>
              <a:spcAft>
                <a:spcPts val="499"/>
              </a:spcAft>
            </a:pPr>
            <a:r>
              <a:rPr lang="en-US" b="0" u="none" strike="noStrike" dirty="0">
                <a:solidFill>
                  <a:srgbClr val="000000"/>
                </a:solidFill>
                <a:effectLst/>
                <a:uFillTx/>
                <a:latin typeface="Times New Roman"/>
              </a:rPr>
              <a:t>Overall, I think young people should be judged fairly. Instead of blaming them, communities should listen to them and give them chances to show what they can do. This would help build better understanding between different age groups.</a:t>
            </a:r>
            <a:endParaRPr lang="en-US" b="0" u="none" strike="noStrike" dirty="0">
              <a:solidFill>
                <a:srgbClr val="000000"/>
              </a:solidFill>
              <a:effectLst/>
              <a:uFillTx/>
              <a:latin typeface="Arial"/>
            </a:endParaRPr>
          </a:p>
          <a:p>
            <a:pPr defTabSz="914400">
              <a:lnSpc>
                <a:spcPct val="104000"/>
              </a:lnSpc>
              <a:spcAft>
                <a:spcPts val="499"/>
              </a:spcAft>
            </a:pPr>
            <a:r>
              <a:rPr lang="en-US" sz="1700" b="1" u="none" strike="noStrike" dirty="0">
                <a:solidFill>
                  <a:srgbClr val="000000"/>
                </a:solidFill>
                <a:effectLst/>
                <a:uFillTx/>
                <a:latin typeface="Times New Roman"/>
              </a:rPr>
              <a:t>Word count: 208 words.</a:t>
            </a:r>
            <a:endParaRPr lang="en-US" sz="1700" b="0" u="none" strike="noStrike" dirty="0">
              <a:solidFill>
                <a:srgbClr val="000000"/>
              </a:solidFill>
              <a:effectLst/>
              <a:uFillTx/>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PlaceHolder 1"/>
          <p:cNvSpPr>
            <a:spLocks noGrp="1"/>
          </p:cNvSpPr>
          <p:nvPr>
            <p:ph type="title"/>
          </p:nvPr>
        </p:nvSpPr>
        <p:spPr>
          <a:xfrm>
            <a:off x="841320" y="457200"/>
            <a:ext cx="10286640" cy="685440"/>
          </a:xfrm>
          <a:prstGeom prst="rect">
            <a:avLst/>
          </a:prstGeom>
          <a:noFill/>
          <a:ln w="0">
            <a:noFill/>
          </a:ln>
        </p:spPr>
        <p:txBody>
          <a:bodyPr lIns="90000" tIns="45000" rIns="90000" bIns="45000" anchor="t">
            <a:noAutofit/>
          </a:bodyPr>
          <a:lstStyle/>
          <a:p>
            <a:pPr indent="0" defTabSz="914400">
              <a:lnSpc>
                <a:spcPct val="90000"/>
              </a:lnSpc>
              <a:buNone/>
            </a:pPr>
            <a:r>
              <a:rPr lang="en-US" sz="3400" b="1" u="none" strike="noStrike">
                <a:solidFill>
                  <a:srgbClr val="C00000"/>
                </a:solidFill>
                <a:effectLst/>
                <a:uFillTx/>
                <a:latin typeface="Times New Roman"/>
              </a:rPr>
              <a:t>Check Your SPaG and Structure</a:t>
            </a:r>
            <a:endParaRPr lang="en-US" sz="3400" b="0" u="none" strike="noStrike">
              <a:solidFill>
                <a:schemeClr val="dk1"/>
              </a:solidFill>
              <a:effectLst/>
              <a:uFillTx/>
              <a:latin typeface="Times New Roman"/>
            </a:endParaRPr>
          </a:p>
        </p:txBody>
      </p:sp>
      <p:sp>
        <p:nvSpPr>
          <p:cNvPr id="100" name="TextBox 2"/>
          <p:cNvSpPr/>
          <p:nvPr/>
        </p:nvSpPr>
        <p:spPr>
          <a:xfrm>
            <a:off x="841320" y="1207080"/>
            <a:ext cx="10103760" cy="498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defTabSz="914400">
              <a:lnSpc>
                <a:spcPct val="104000"/>
              </a:lnSpc>
              <a:spcAft>
                <a:spcPts val="499"/>
              </a:spcAft>
            </a:pPr>
            <a:r>
              <a:rPr lang="en-US" sz="2700" b="1" u="none" strike="noStrike">
                <a:solidFill>
                  <a:srgbClr val="000000"/>
                </a:solidFill>
                <a:effectLst/>
                <a:uFillTx/>
                <a:latin typeface="Times New Roman"/>
              </a:rPr>
              <a:t>Before you finish, check:</a:t>
            </a:r>
            <a:endParaRPr lang="en-US" sz="2700" b="0" u="none" strike="noStrike">
              <a:solidFill>
                <a:srgbClr val="000000"/>
              </a:solidFill>
              <a:effectLst/>
              <a:uFillTx/>
              <a:latin typeface="Arial"/>
            </a:endParaRPr>
          </a:p>
          <a:p>
            <a:pPr defTabSz="914400">
              <a:lnSpc>
                <a:spcPct val="104000"/>
              </a:lnSpc>
              <a:spcAft>
                <a:spcPts val="499"/>
              </a:spcAft>
            </a:pPr>
            <a:r>
              <a:rPr lang="en-US" sz="2200" b="0" u="none" strike="noStrike">
                <a:solidFill>
                  <a:srgbClr val="000000"/>
                </a:solidFill>
                <a:effectLst/>
                <a:uFillTx/>
                <a:latin typeface="Times New Roman"/>
              </a:rPr>
              <a:t>• Have I responded to both people’s views?</a:t>
            </a:r>
            <a:endParaRPr lang="en-US" sz="2200" b="0" u="none" strike="noStrike">
              <a:solidFill>
                <a:srgbClr val="000000"/>
              </a:solidFill>
              <a:effectLst/>
              <a:uFillTx/>
              <a:latin typeface="Arial"/>
            </a:endParaRPr>
          </a:p>
          <a:p>
            <a:pPr defTabSz="914400">
              <a:lnSpc>
                <a:spcPct val="104000"/>
              </a:lnSpc>
              <a:spcAft>
                <a:spcPts val="499"/>
              </a:spcAft>
            </a:pPr>
            <a:r>
              <a:rPr lang="en-US" sz="2200" b="0" u="none" strike="noStrike">
                <a:solidFill>
                  <a:srgbClr val="000000"/>
                </a:solidFill>
                <a:effectLst/>
                <a:uFillTx/>
                <a:latin typeface="Times New Roman"/>
              </a:rPr>
              <a:t>• Have I clearly given my own opinion?</a:t>
            </a:r>
            <a:endParaRPr lang="en-US" sz="2200" b="0" u="none" strike="noStrike">
              <a:solidFill>
                <a:srgbClr val="000000"/>
              </a:solidFill>
              <a:effectLst/>
              <a:uFillTx/>
              <a:latin typeface="Arial"/>
            </a:endParaRPr>
          </a:p>
          <a:p>
            <a:pPr defTabSz="914400">
              <a:lnSpc>
                <a:spcPct val="104000"/>
              </a:lnSpc>
              <a:spcAft>
                <a:spcPts val="499"/>
              </a:spcAft>
            </a:pPr>
            <a:r>
              <a:rPr lang="en-US" sz="2200" b="0" u="none" strike="noStrike">
                <a:solidFill>
                  <a:srgbClr val="000000"/>
                </a:solidFill>
                <a:effectLst/>
                <a:uFillTx/>
                <a:latin typeface="Times New Roman"/>
              </a:rPr>
              <a:t>• Have I explained my reasons in detail?</a:t>
            </a:r>
            <a:endParaRPr lang="en-US" sz="2200" b="0" u="none" strike="noStrike">
              <a:solidFill>
                <a:srgbClr val="000000"/>
              </a:solidFill>
              <a:effectLst/>
              <a:uFillTx/>
              <a:latin typeface="Arial"/>
            </a:endParaRPr>
          </a:p>
          <a:p>
            <a:pPr defTabSz="914400">
              <a:lnSpc>
                <a:spcPct val="104000"/>
              </a:lnSpc>
              <a:spcAft>
                <a:spcPts val="499"/>
              </a:spcAft>
            </a:pPr>
            <a:r>
              <a:rPr lang="en-US" sz="2200" b="0" u="none" strike="noStrike">
                <a:solidFill>
                  <a:srgbClr val="000000"/>
                </a:solidFill>
                <a:effectLst/>
                <a:uFillTx/>
                <a:latin typeface="Times New Roman"/>
              </a:rPr>
              <a:t>• Have I used examples where possible?</a:t>
            </a:r>
            <a:endParaRPr lang="en-US" sz="2200" b="0" u="none" strike="noStrike">
              <a:solidFill>
                <a:srgbClr val="000000"/>
              </a:solidFill>
              <a:effectLst/>
              <a:uFillTx/>
              <a:latin typeface="Arial"/>
            </a:endParaRPr>
          </a:p>
          <a:p>
            <a:pPr defTabSz="914400">
              <a:lnSpc>
                <a:spcPct val="104000"/>
              </a:lnSpc>
              <a:spcAft>
                <a:spcPts val="499"/>
              </a:spcAft>
            </a:pPr>
            <a:r>
              <a:rPr lang="en-US" sz="2200" b="0" u="none" strike="noStrike">
                <a:solidFill>
                  <a:srgbClr val="000000"/>
                </a:solidFill>
                <a:effectLst/>
                <a:uFillTx/>
                <a:latin typeface="Times New Roman"/>
              </a:rPr>
              <a:t>• Have I organised my writing into paragraphs?</a:t>
            </a:r>
            <a:endParaRPr lang="en-US" sz="2200" b="0" u="none" strike="noStrike">
              <a:solidFill>
                <a:srgbClr val="000000"/>
              </a:solidFill>
              <a:effectLst/>
              <a:uFillTx/>
              <a:latin typeface="Arial"/>
            </a:endParaRPr>
          </a:p>
          <a:p>
            <a:pPr defTabSz="914400">
              <a:lnSpc>
                <a:spcPct val="104000"/>
              </a:lnSpc>
              <a:spcAft>
                <a:spcPts val="499"/>
              </a:spcAft>
            </a:pPr>
            <a:r>
              <a:rPr lang="en-US" sz="2200" b="0" u="none" strike="noStrike">
                <a:solidFill>
                  <a:srgbClr val="000000"/>
                </a:solidFill>
                <a:effectLst/>
                <a:uFillTx/>
                <a:latin typeface="Times New Roman"/>
              </a:rPr>
              <a:t>• Have I used full stops, commas and capital letters correctly?</a:t>
            </a:r>
            <a:endParaRPr lang="en-US" sz="2200" b="0" u="none" strike="noStrike">
              <a:solidFill>
                <a:srgbClr val="000000"/>
              </a:solidFill>
              <a:effectLst/>
              <a:uFillTx/>
              <a:latin typeface="Arial"/>
            </a:endParaRPr>
          </a:p>
          <a:p>
            <a:pPr defTabSz="914400">
              <a:lnSpc>
                <a:spcPct val="104000"/>
              </a:lnSpc>
              <a:spcAft>
                <a:spcPts val="499"/>
              </a:spcAft>
            </a:pPr>
            <a:r>
              <a:rPr lang="en-US" sz="2200" b="0" u="none" strike="noStrike">
                <a:solidFill>
                  <a:srgbClr val="000000"/>
                </a:solidFill>
                <a:effectLst/>
                <a:uFillTx/>
                <a:latin typeface="Times New Roman"/>
              </a:rPr>
              <a:t>• Have I checked spelling and grammar?</a:t>
            </a:r>
            <a:endParaRPr lang="en-US" sz="2200" b="0" u="none" strike="noStrike">
              <a:solidFill>
                <a:srgbClr val="000000"/>
              </a:solidFill>
              <a:effectLst/>
              <a:uFillTx/>
              <a:latin typeface="Arial"/>
            </a:endParaRPr>
          </a:p>
          <a:p>
            <a:pPr defTabSz="914400">
              <a:lnSpc>
                <a:spcPct val="104000"/>
              </a:lnSpc>
              <a:spcAft>
                <a:spcPts val="499"/>
              </a:spcAft>
            </a:pPr>
            <a:r>
              <a:rPr lang="en-US" sz="2200" b="0" u="none" strike="noStrike">
                <a:solidFill>
                  <a:srgbClr val="000000"/>
                </a:solidFill>
                <a:effectLst/>
                <a:uFillTx/>
                <a:latin typeface="Times New Roman"/>
              </a:rPr>
              <a:t>• Have I written about 200 to 250 words?</a:t>
            </a:r>
            <a:endParaRPr lang="en-US" sz="2200" b="0" u="none" strike="noStrike">
              <a:solidFill>
                <a:srgbClr val="000000"/>
              </a:solidFill>
              <a:effectLst/>
              <a:uFillTx/>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841320" y="457200"/>
            <a:ext cx="10286640" cy="685440"/>
          </a:xfrm>
          <a:prstGeom prst="rect">
            <a:avLst/>
          </a:prstGeom>
          <a:noFill/>
          <a:ln w="0">
            <a:noFill/>
          </a:ln>
        </p:spPr>
        <p:txBody>
          <a:bodyPr lIns="90000" tIns="45000" rIns="90000" bIns="45000" anchor="t">
            <a:noAutofit/>
          </a:bodyPr>
          <a:lstStyle/>
          <a:p>
            <a:pPr indent="0" defTabSz="914400">
              <a:lnSpc>
                <a:spcPct val="90000"/>
              </a:lnSpc>
              <a:buNone/>
            </a:pPr>
            <a:r>
              <a:rPr lang="en-US" sz="3400" b="1" u="none" strike="noStrike">
                <a:solidFill>
                  <a:srgbClr val="C00000"/>
                </a:solidFill>
                <a:effectLst/>
                <a:uFillTx/>
                <a:latin typeface="Times New Roman"/>
              </a:rPr>
              <a:t>Class Practice – Web Forum Writing</a:t>
            </a:r>
            <a:endParaRPr lang="en-US" sz="3400" b="0" u="none" strike="noStrike">
              <a:solidFill>
                <a:schemeClr val="dk1"/>
              </a:solidFill>
              <a:effectLst/>
              <a:uFillTx/>
              <a:latin typeface="Times New Roman"/>
            </a:endParaRPr>
          </a:p>
        </p:txBody>
      </p:sp>
      <p:sp>
        <p:nvSpPr>
          <p:cNvPr id="102" name="TextBox 2"/>
          <p:cNvSpPr/>
          <p:nvPr/>
        </p:nvSpPr>
        <p:spPr>
          <a:xfrm>
            <a:off x="841320" y="1225440"/>
            <a:ext cx="10103760" cy="5330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defTabSz="914400">
              <a:lnSpc>
                <a:spcPct val="104000"/>
              </a:lnSpc>
              <a:spcAft>
                <a:spcPts val="499"/>
              </a:spcAft>
            </a:pPr>
            <a:r>
              <a:rPr lang="en-US" sz="2500" b="1" u="none" strike="noStrike" dirty="0">
                <a:solidFill>
                  <a:srgbClr val="000000"/>
                </a:solidFill>
                <a:effectLst/>
                <a:uFillTx/>
                <a:latin typeface="Times New Roman"/>
              </a:rPr>
              <a:t>A college web forum is discussing homework.</a:t>
            </a:r>
            <a:endParaRPr lang="en-US" sz="2500" b="0" u="none" strike="noStrike" dirty="0">
              <a:solidFill>
                <a:srgbClr val="000000"/>
              </a:solidFill>
              <a:effectLst/>
              <a:uFillTx/>
              <a:latin typeface="Arial"/>
            </a:endParaRPr>
          </a:p>
          <a:p>
            <a:pPr defTabSz="914400">
              <a:lnSpc>
                <a:spcPct val="104000"/>
              </a:lnSpc>
              <a:spcAft>
                <a:spcPts val="499"/>
              </a:spcAft>
            </a:pPr>
            <a:r>
              <a:rPr lang="en-US" sz="2300" b="1" u="none" strike="noStrike" dirty="0">
                <a:solidFill>
                  <a:srgbClr val="000000"/>
                </a:solidFill>
                <a:effectLst/>
                <a:uFillTx/>
                <a:latin typeface="Times New Roman"/>
              </a:rPr>
              <a:t>Maya says </a:t>
            </a:r>
            <a:r>
              <a:rPr lang="en-US" sz="2300" u="none" strike="noStrike" dirty="0">
                <a:solidFill>
                  <a:srgbClr val="000000"/>
                </a:solidFill>
                <a:effectLst/>
                <a:uFillTx/>
                <a:latin typeface="Times New Roman"/>
              </a:rPr>
              <a:t>students get too much homework and need more time to relax.</a:t>
            </a:r>
            <a:endParaRPr lang="en-US" sz="2300" u="none" strike="noStrike" dirty="0">
              <a:solidFill>
                <a:srgbClr val="000000"/>
              </a:solidFill>
              <a:effectLst/>
              <a:uFillTx/>
              <a:latin typeface="Arial"/>
            </a:endParaRPr>
          </a:p>
          <a:p>
            <a:pPr defTabSz="914400">
              <a:lnSpc>
                <a:spcPct val="104000"/>
              </a:lnSpc>
              <a:spcAft>
                <a:spcPts val="499"/>
              </a:spcAft>
            </a:pPr>
            <a:r>
              <a:rPr lang="en-US" sz="2300" b="1" u="none" strike="noStrike" dirty="0">
                <a:solidFill>
                  <a:srgbClr val="000000"/>
                </a:solidFill>
                <a:effectLst/>
                <a:uFillTx/>
                <a:latin typeface="Times New Roman"/>
              </a:rPr>
              <a:t>David says </a:t>
            </a:r>
            <a:r>
              <a:rPr lang="en-US" sz="2300" u="none" strike="noStrike" dirty="0">
                <a:solidFill>
                  <a:srgbClr val="000000"/>
                </a:solidFill>
                <a:effectLst/>
                <a:uFillTx/>
                <a:latin typeface="Times New Roman"/>
              </a:rPr>
              <a:t>homework is important because it helps students </a:t>
            </a:r>
            <a:r>
              <a:rPr lang="en-US" sz="2300" u="none" strike="noStrike" dirty="0" err="1">
                <a:solidFill>
                  <a:srgbClr val="000000"/>
                </a:solidFill>
                <a:effectLst/>
                <a:uFillTx/>
                <a:latin typeface="Times New Roman"/>
              </a:rPr>
              <a:t>practise</a:t>
            </a:r>
            <a:r>
              <a:rPr lang="en-US" sz="2300" u="none" strike="noStrike" dirty="0">
                <a:solidFill>
                  <a:srgbClr val="000000"/>
                </a:solidFill>
                <a:effectLst/>
                <a:uFillTx/>
                <a:latin typeface="Times New Roman"/>
              </a:rPr>
              <a:t> and prepare for exams.</a:t>
            </a:r>
            <a:endParaRPr lang="en-US" sz="2300" u="none" strike="noStrike" dirty="0">
              <a:solidFill>
                <a:srgbClr val="000000"/>
              </a:solidFill>
              <a:effectLst/>
              <a:uFillTx/>
              <a:latin typeface="Arial"/>
            </a:endParaRPr>
          </a:p>
          <a:p>
            <a:pPr defTabSz="914400">
              <a:lnSpc>
                <a:spcPct val="104000"/>
              </a:lnSpc>
              <a:spcAft>
                <a:spcPts val="499"/>
              </a:spcAft>
            </a:pPr>
            <a:r>
              <a:rPr lang="en-US" sz="2500" b="1" u="none" strike="noStrike" dirty="0">
                <a:solidFill>
                  <a:srgbClr val="000000"/>
                </a:solidFill>
                <a:effectLst/>
                <a:uFillTx/>
                <a:latin typeface="Times New Roman"/>
              </a:rPr>
              <a:t>Write a contribution to the web forum giving your views on homework.</a:t>
            </a:r>
            <a:endParaRPr lang="en-US" sz="2500" b="0" u="none" strike="noStrike" dirty="0">
              <a:solidFill>
                <a:srgbClr val="000000"/>
              </a:solidFill>
              <a:effectLst/>
              <a:uFillTx/>
              <a:latin typeface="Arial"/>
            </a:endParaRPr>
          </a:p>
          <a:p>
            <a:pPr defTabSz="914400">
              <a:lnSpc>
                <a:spcPct val="104000"/>
              </a:lnSpc>
              <a:spcAft>
                <a:spcPts val="499"/>
              </a:spcAft>
            </a:pPr>
            <a:r>
              <a:rPr lang="en-US" sz="2500" b="1" u="none" strike="noStrike" dirty="0">
                <a:solidFill>
                  <a:srgbClr val="000000"/>
                </a:solidFill>
                <a:effectLst/>
                <a:uFillTx/>
                <a:latin typeface="Times New Roman"/>
              </a:rPr>
              <a:t>In your contribution, you should:</a:t>
            </a:r>
            <a:endParaRPr lang="en-US" sz="2500" b="0" u="none" strike="noStrike" dirty="0">
              <a:solidFill>
                <a:srgbClr val="000000"/>
              </a:solidFill>
              <a:effectLst/>
              <a:uFillTx/>
              <a:latin typeface="Arial"/>
            </a:endParaRPr>
          </a:p>
          <a:p>
            <a:pPr defTabSz="914400">
              <a:lnSpc>
                <a:spcPct val="104000"/>
              </a:lnSpc>
              <a:spcAft>
                <a:spcPts val="499"/>
              </a:spcAft>
            </a:pPr>
            <a:r>
              <a:rPr lang="en-US" sz="2100" b="0" u="none" strike="noStrike" dirty="0">
                <a:solidFill>
                  <a:srgbClr val="000000"/>
                </a:solidFill>
                <a:effectLst/>
                <a:uFillTx/>
                <a:latin typeface="Times New Roman"/>
              </a:rPr>
              <a:t>• respond to Maya’s view</a:t>
            </a:r>
            <a:endParaRPr lang="en-US" sz="2100" b="0" u="none" strike="noStrike" dirty="0">
              <a:solidFill>
                <a:srgbClr val="000000"/>
              </a:solidFill>
              <a:effectLst/>
              <a:uFillTx/>
              <a:latin typeface="Arial"/>
            </a:endParaRPr>
          </a:p>
          <a:p>
            <a:pPr defTabSz="914400">
              <a:lnSpc>
                <a:spcPct val="104000"/>
              </a:lnSpc>
              <a:spcAft>
                <a:spcPts val="499"/>
              </a:spcAft>
            </a:pPr>
            <a:r>
              <a:rPr lang="en-US" sz="2100" b="0" u="none" strike="noStrike" dirty="0">
                <a:solidFill>
                  <a:srgbClr val="000000"/>
                </a:solidFill>
                <a:effectLst/>
                <a:uFillTx/>
                <a:latin typeface="Times New Roman"/>
              </a:rPr>
              <a:t>• respond to David’s view</a:t>
            </a:r>
            <a:endParaRPr lang="en-US" sz="2100" b="0" u="none" strike="noStrike" dirty="0">
              <a:solidFill>
                <a:srgbClr val="000000"/>
              </a:solidFill>
              <a:effectLst/>
              <a:uFillTx/>
              <a:latin typeface="Arial"/>
            </a:endParaRPr>
          </a:p>
          <a:p>
            <a:pPr defTabSz="914400">
              <a:lnSpc>
                <a:spcPct val="104000"/>
              </a:lnSpc>
              <a:spcAft>
                <a:spcPts val="499"/>
              </a:spcAft>
            </a:pPr>
            <a:r>
              <a:rPr lang="en-US" sz="2100" b="0" u="none" strike="noStrike" dirty="0">
                <a:solidFill>
                  <a:srgbClr val="000000"/>
                </a:solidFill>
                <a:effectLst/>
                <a:uFillTx/>
                <a:latin typeface="Times New Roman"/>
              </a:rPr>
              <a:t>• explain in detail your own opinions about homework</a:t>
            </a:r>
            <a:endParaRPr lang="en-US" sz="2100" b="0" u="none" strike="noStrike" dirty="0">
              <a:solidFill>
                <a:srgbClr val="000000"/>
              </a:solidFill>
              <a:effectLst/>
              <a:uFillTx/>
              <a:latin typeface="Arial"/>
            </a:endParaRPr>
          </a:p>
          <a:p>
            <a:pPr defTabSz="914400">
              <a:lnSpc>
                <a:spcPct val="104000"/>
              </a:lnSpc>
              <a:spcAft>
                <a:spcPts val="499"/>
              </a:spcAft>
            </a:pPr>
            <a:r>
              <a:rPr lang="en-US" sz="2600" b="1" u="none" strike="noStrike" dirty="0">
                <a:solidFill>
                  <a:srgbClr val="000000"/>
                </a:solidFill>
                <a:effectLst/>
                <a:uFillTx/>
                <a:latin typeface="Times New Roman"/>
              </a:rPr>
              <a:t>Aim to write 200 to 250 words.</a:t>
            </a:r>
            <a:endParaRPr lang="en-US" sz="2600" b="0" u="none" strike="noStrike" dirty="0">
              <a:solidFill>
                <a:srgbClr val="000000"/>
              </a:solidFill>
              <a:effectLst/>
              <a:uFillTx/>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PlaceHolder 1"/>
          <p:cNvSpPr>
            <a:spLocks noGrp="1"/>
          </p:cNvSpPr>
          <p:nvPr>
            <p:ph type="title"/>
          </p:nvPr>
        </p:nvSpPr>
        <p:spPr>
          <a:xfrm>
            <a:off x="841320" y="457200"/>
            <a:ext cx="10286640" cy="685440"/>
          </a:xfrm>
          <a:prstGeom prst="rect">
            <a:avLst/>
          </a:prstGeom>
          <a:noFill/>
          <a:ln w="0">
            <a:noFill/>
          </a:ln>
        </p:spPr>
        <p:txBody>
          <a:bodyPr lIns="90000" tIns="45000" rIns="90000" bIns="45000" anchor="t">
            <a:noAutofit/>
          </a:bodyPr>
          <a:lstStyle/>
          <a:p>
            <a:pPr indent="0" defTabSz="914400">
              <a:lnSpc>
                <a:spcPct val="90000"/>
              </a:lnSpc>
              <a:buNone/>
            </a:pPr>
            <a:r>
              <a:rPr lang="en-US" sz="3400" b="1" u="none" strike="noStrike">
                <a:solidFill>
                  <a:srgbClr val="C00000"/>
                </a:solidFill>
                <a:effectLst/>
                <a:uFillTx/>
                <a:latin typeface="Times New Roman"/>
              </a:rPr>
              <a:t>Homework – Web Forum Writing</a:t>
            </a:r>
            <a:endParaRPr lang="en-US" sz="3400" b="0" u="none" strike="noStrike">
              <a:solidFill>
                <a:schemeClr val="dk1"/>
              </a:solidFill>
              <a:effectLst/>
              <a:uFillTx/>
              <a:latin typeface="Times New Roman"/>
            </a:endParaRPr>
          </a:p>
        </p:txBody>
      </p:sp>
      <p:sp>
        <p:nvSpPr>
          <p:cNvPr id="104" name="TextBox 2"/>
          <p:cNvSpPr/>
          <p:nvPr/>
        </p:nvSpPr>
        <p:spPr>
          <a:xfrm>
            <a:off x="841320" y="1225440"/>
            <a:ext cx="10103760" cy="5376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defTabSz="914400">
              <a:lnSpc>
                <a:spcPct val="104000"/>
              </a:lnSpc>
              <a:spcAft>
                <a:spcPts val="499"/>
              </a:spcAft>
            </a:pPr>
            <a:r>
              <a:rPr lang="en-US" sz="2400" b="1" u="none" strike="noStrike" dirty="0">
                <a:solidFill>
                  <a:srgbClr val="000000"/>
                </a:solidFill>
                <a:effectLst/>
                <a:uFillTx/>
                <a:latin typeface="Times New Roman"/>
              </a:rPr>
              <a:t>A community web forum is discussing free public transport for young people.</a:t>
            </a:r>
            <a:endParaRPr lang="en-US" sz="2400" b="0" u="none" strike="noStrike" dirty="0">
              <a:solidFill>
                <a:srgbClr val="000000"/>
              </a:solidFill>
              <a:effectLst/>
              <a:uFillTx/>
              <a:latin typeface="Arial"/>
            </a:endParaRPr>
          </a:p>
          <a:p>
            <a:pPr defTabSz="914400">
              <a:lnSpc>
                <a:spcPct val="104000"/>
              </a:lnSpc>
              <a:spcAft>
                <a:spcPts val="499"/>
              </a:spcAft>
            </a:pPr>
            <a:r>
              <a:rPr lang="en-US" sz="2250" b="1" u="none" strike="noStrike" dirty="0">
                <a:solidFill>
                  <a:srgbClr val="000000"/>
                </a:solidFill>
                <a:effectLst/>
                <a:uFillTx/>
                <a:latin typeface="Times New Roman"/>
              </a:rPr>
              <a:t>Alex says </a:t>
            </a:r>
            <a:r>
              <a:rPr lang="en-US" sz="2250" u="none" strike="noStrike" dirty="0">
                <a:solidFill>
                  <a:srgbClr val="000000"/>
                </a:solidFill>
                <a:effectLst/>
                <a:uFillTx/>
                <a:latin typeface="Times New Roman"/>
              </a:rPr>
              <a:t>it is a good idea because it would help families and reduce car traffic.</a:t>
            </a:r>
            <a:endParaRPr lang="en-US" sz="2250" u="none" strike="noStrike" dirty="0">
              <a:solidFill>
                <a:srgbClr val="000000"/>
              </a:solidFill>
              <a:effectLst/>
              <a:uFillTx/>
              <a:latin typeface="Arial"/>
            </a:endParaRPr>
          </a:p>
          <a:p>
            <a:pPr defTabSz="914400">
              <a:lnSpc>
                <a:spcPct val="104000"/>
              </a:lnSpc>
              <a:spcAft>
                <a:spcPts val="499"/>
              </a:spcAft>
            </a:pPr>
            <a:r>
              <a:rPr lang="en-US" sz="2250" b="1" u="none" strike="noStrike" dirty="0">
                <a:solidFill>
                  <a:srgbClr val="000000"/>
                </a:solidFill>
                <a:effectLst/>
                <a:uFillTx/>
                <a:latin typeface="Times New Roman"/>
              </a:rPr>
              <a:t>Priya says </a:t>
            </a:r>
            <a:r>
              <a:rPr lang="en-US" sz="2250" u="none" strike="noStrike" dirty="0">
                <a:solidFill>
                  <a:srgbClr val="000000"/>
                </a:solidFill>
                <a:effectLst/>
                <a:uFillTx/>
                <a:latin typeface="Times New Roman"/>
              </a:rPr>
              <a:t>it is a bad idea because it would be too expensive and buses are already crowded.</a:t>
            </a:r>
            <a:endParaRPr lang="en-US" sz="2250" u="none" strike="noStrike" dirty="0">
              <a:solidFill>
                <a:srgbClr val="000000"/>
              </a:solidFill>
              <a:effectLst/>
              <a:uFillTx/>
              <a:latin typeface="Arial"/>
            </a:endParaRPr>
          </a:p>
          <a:p>
            <a:pPr defTabSz="914400">
              <a:lnSpc>
                <a:spcPct val="104000"/>
              </a:lnSpc>
              <a:spcAft>
                <a:spcPts val="499"/>
              </a:spcAft>
            </a:pPr>
            <a:r>
              <a:rPr lang="en-US" sz="2500" b="1" u="none" strike="noStrike" dirty="0">
                <a:solidFill>
                  <a:srgbClr val="000000"/>
                </a:solidFill>
                <a:effectLst/>
                <a:uFillTx/>
                <a:latin typeface="Times New Roman"/>
              </a:rPr>
              <a:t>Write a contribution to the web forum giving your views.</a:t>
            </a:r>
            <a:endParaRPr lang="en-US" sz="2500" b="0" u="none" strike="noStrike" dirty="0">
              <a:solidFill>
                <a:srgbClr val="000000"/>
              </a:solidFill>
              <a:effectLst/>
              <a:uFillTx/>
              <a:latin typeface="Arial"/>
            </a:endParaRPr>
          </a:p>
          <a:p>
            <a:pPr defTabSz="914400">
              <a:lnSpc>
                <a:spcPct val="104000"/>
              </a:lnSpc>
              <a:spcAft>
                <a:spcPts val="499"/>
              </a:spcAft>
            </a:pPr>
            <a:r>
              <a:rPr lang="en-US" sz="2500" b="1" u="none" strike="noStrike" dirty="0">
                <a:solidFill>
                  <a:srgbClr val="000000"/>
                </a:solidFill>
                <a:effectLst/>
                <a:uFillTx/>
                <a:latin typeface="Times New Roman"/>
              </a:rPr>
              <a:t>In your contribution, you should:</a:t>
            </a:r>
            <a:endParaRPr lang="en-US" sz="2500" b="0" u="none" strike="noStrike" dirty="0">
              <a:solidFill>
                <a:srgbClr val="000000"/>
              </a:solidFill>
              <a:effectLst/>
              <a:uFillTx/>
              <a:latin typeface="Arial"/>
            </a:endParaRPr>
          </a:p>
          <a:p>
            <a:pPr defTabSz="914400">
              <a:lnSpc>
                <a:spcPct val="104000"/>
              </a:lnSpc>
              <a:spcAft>
                <a:spcPts val="499"/>
              </a:spcAft>
            </a:pPr>
            <a:r>
              <a:rPr lang="en-US" sz="2040" b="0" u="none" strike="noStrike" dirty="0">
                <a:solidFill>
                  <a:srgbClr val="000000"/>
                </a:solidFill>
                <a:effectLst/>
                <a:uFillTx/>
                <a:latin typeface="Times New Roman"/>
              </a:rPr>
              <a:t>• respond to Alex’s view</a:t>
            </a:r>
            <a:endParaRPr lang="en-US" sz="2040" b="0" u="none" strike="noStrike" dirty="0">
              <a:solidFill>
                <a:srgbClr val="000000"/>
              </a:solidFill>
              <a:effectLst/>
              <a:uFillTx/>
              <a:latin typeface="Arial"/>
            </a:endParaRPr>
          </a:p>
          <a:p>
            <a:pPr defTabSz="914400">
              <a:lnSpc>
                <a:spcPct val="104000"/>
              </a:lnSpc>
              <a:spcAft>
                <a:spcPts val="499"/>
              </a:spcAft>
            </a:pPr>
            <a:r>
              <a:rPr lang="en-US" sz="2040" b="0" u="none" strike="noStrike" dirty="0">
                <a:solidFill>
                  <a:srgbClr val="000000"/>
                </a:solidFill>
                <a:effectLst/>
                <a:uFillTx/>
                <a:latin typeface="Times New Roman"/>
              </a:rPr>
              <a:t>• respond to Priya’s view</a:t>
            </a:r>
            <a:endParaRPr lang="en-US" sz="2040" b="0" u="none" strike="noStrike" dirty="0">
              <a:solidFill>
                <a:srgbClr val="000000"/>
              </a:solidFill>
              <a:effectLst/>
              <a:uFillTx/>
              <a:latin typeface="Arial"/>
            </a:endParaRPr>
          </a:p>
          <a:p>
            <a:pPr defTabSz="914400">
              <a:lnSpc>
                <a:spcPct val="104000"/>
              </a:lnSpc>
              <a:spcAft>
                <a:spcPts val="499"/>
              </a:spcAft>
            </a:pPr>
            <a:r>
              <a:rPr lang="en-US" sz="2040" b="0" u="none" strike="noStrike" dirty="0">
                <a:solidFill>
                  <a:srgbClr val="000000"/>
                </a:solidFill>
                <a:effectLst/>
                <a:uFillTx/>
                <a:latin typeface="Times New Roman"/>
              </a:rPr>
              <a:t>• explain in detail your own opinion about free public transport for young people</a:t>
            </a:r>
            <a:endParaRPr lang="en-US" sz="2040" b="0" u="none" strike="noStrike" dirty="0">
              <a:solidFill>
                <a:srgbClr val="000000"/>
              </a:solidFill>
              <a:effectLst/>
              <a:uFillTx/>
              <a:latin typeface="Arial"/>
            </a:endParaRPr>
          </a:p>
          <a:p>
            <a:pPr defTabSz="914400">
              <a:lnSpc>
                <a:spcPct val="104000"/>
              </a:lnSpc>
              <a:spcAft>
                <a:spcPts val="499"/>
              </a:spcAft>
            </a:pPr>
            <a:r>
              <a:rPr lang="en-US" sz="2600" b="1" u="none" strike="noStrike" dirty="0">
                <a:solidFill>
                  <a:srgbClr val="000000"/>
                </a:solidFill>
                <a:effectLst/>
                <a:uFillTx/>
                <a:latin typeface="Times New Roman"/>
              </a:rPr>
              <a:t>Aim to write 200 to 250 words.</a:t>
            </a:r>
            <a:endParaRPr lang="en-US" sz="2600" b="0" u="none" strike="noStrike" dirty="0">
              <a:solidFill>
                <a:srgbClr val="000000"/>
              </a:solidFill>
              <a:effectLst/>
              <a:uFillTx/>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imes New Roman"/>
        <a:ea typeface=""/>
        <a:cs typeface=""/>
      </a:majorFont>
      <a:minorFont>
        <a:latin typeface="Times New Roman"/>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340</TotalTime>
  <Words>966</Words>
  <Application>Microsoft Office PowerPoint</Application>
  <PresentationFormat>Widescreen</PresentationFormat>
  <Paragraphs>93</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Symbol</vt:lpstr>
      <vt:lpstr>Times New Roman</vt:lpstr>
      <vt:lpstr>Wingdings</vt:lpstr>
      <vt:lpstr>Office Theme</vt:lpstr>
      <vt:lpstr>Functional Skills English Web Forum Writing</vt:lpstr>
      <vt:lpstr>Session Aims</vt:lpstr>
      <vt:lpstr>Pearson Web Forum Task</vt:lpstr>
      <vt:lpstr>What Is a Web Forum Contribution?</vt:lpstr>
      <vt:lpstr>Purpose and Audience</vt:lpstr>
      <vt:lpstr>Pearson Web Forum Template</vt:lpstr>
      <vt:lpstr>Explaining the Layout</vt:lpstr>
      <vt:lpstr>Useful Web Forum Language</vt:lpstr>
      <vt:lpstr>Model Web Forum Contribution</vt:lpstr>
      <vt:lpstr>Check Your SPaG and Structure</vt:lpstr>
      <vt:lpstr>Class Practice – Web Forum Writing</vt:lpstr>
      <vt:lpstr>Homework – Web Forum Writing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Shama Qurashi</dc:creator>
  <cp:lastModifiedBy>Shama Qurashi</cp:lastModifiedBy>
  <cp:revision>1</cp:revision>
  <dcterms:modified xsi:type="dcterms:W3CDTF">2026-08-26T00:18:16Z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2025-06-03T17:54:40Z</dcterms:created>
  <dc:creator>Shama Qurashi</dc:creator>
  <dc:description/>
  <dc:language>en-US</dc:language>
  <cp:lastModifiedBy>Shama Qurashi</cp:lastModifiedBy>
  <dcterms:modified xsi:type="dcterms:W3CDTF">2026-08-16T17:11:35Z</dcterms:modified>
  <cp:revision>10</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r8>2</vt:r8>
  </property>
</Properties>
</file>