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1/16</a:t>
            </a:r>
            <a:endParaRPr lang="en-US" sz="580" dirty="0"/>
          </a:p>
        </p:txBody>
      </p:sp>
      <p:sp>
        <p:nvSpPr>
          <p:cNvPr id="4" name="Text 1"/>
          <p:cNvSpPr/>
          <p:nvPr/>
        </p:nvSpPr>
        <p:spPr>
          <a:xfrm>
            <a:off x="932688" y="502920"/>
            <a:ext cx="4846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345B"/>
                </a:solidFill>
              </a:rPr>
              <a:t>FUNCTIONAL SKILLS ENGLISH ENTRY 3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886968" y="868680"/>
            <a:ext cx="461772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F41A7"/>
                </a:solidFill>
              </a:rPr>
              <a:t>Subject-Verb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6F41A7"/>
                </a:solidFill>
              </a:rPr>
              <a:t>Agreement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950976" y="201168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345B"/>
                </a:solidFill>
              </a:rPr>
              <a:t>Grammar | Make the sentence sound right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115568" y="2487168"/>
            <a:ext cx="4434840" cy="65836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focus
</a:t>
            </a:r>
            <a:pPr algn="ctr" indent="0" marL="0">
              <a:buNone/>
            </a:pPr>
            <a:r>
              <a:rPr lang="en-US" sz="127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 easy rules with examples and quick tests.</a:t>
            </a:r>
            <a:endParaRPr lang="en-US" sz="1270" dirty="0"/>
          </a:p>
        </p:txBody>
      </p:sp>
      <p:pic>
        <p:nvPicPr>
          <p:cNvPr id="8" name="Image 1" descr="/mnt/data/subject_verb_agreement_full_pack/assets/subject_verb_hero.png">    </p:cNvPr>
          <p:cNvPicPr>
            <a:picLocks noChangeAspect="1"/>
          </p:cNvPicPr>
          <p:nvPr/>
        </p:nvPicPr>
        <p:blipFill>
          <a:blip r:embed="rId2"/>
          <a:srcRect l="22966" r="22966" t="0" b="0"/>
          <a:stretch/>
        </p:blipFill>
        <p:spPr>
          <a:xfrm>
            <a:off x="6144768" y="320040"/>
            <a:ext cx="4919472" cy="5120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89888" y="5577840"/>
            <a:ext cx="3794760" cy="53035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link
</a:t>
            </a:r>
            <a:pPr algn="ctr" indent="0" marL="0">
              <a:buNone/>
            </a:pPr>
            <a:r>
              <a:rPr lang="en-US" sz="108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Useful for Entry 3 writing, proofreading and clear sentences.</a:t>
            </a:r>
            <a:endParaRPr lang="en-US" sz="10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Today's lesson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subject and verb match in simple sentences.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2/16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49808" y="1170432"/>
            <a:ext cx="2971800" cy="8229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subject and verb.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931920" y="1170432"/>
            <a:ext cx="2971800" cy="8229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Practise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correct verb form.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114032" y="1170432"/>
            <a:ext cx="297180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Proofread and correct mistakes.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932688" y="2331720"/>
            <a:ext cx="53949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lesson, you will be able to: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161288" y="2697480"/>
            <a:ext cx="841248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find the subject and verb in a sentence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I/you/we/they + base verb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he/she/it + verb + s/es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am/is/are and have/has correctly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correct subject-verb agreement mistakes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664208" y="5102352"/>
            <a:ext cx="7589520" cy="74980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grammar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helps the reader understand the message.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a subject? What is a verb?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who or what, then find the action or state.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3/16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86968" y="1298448"/>
            <a:ext cx="4389120" cy="11430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or what the sentence is about.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The learner writes.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550408" y="1298448"/>
            <a:ext cx="4389120" cy="11430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action or state.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The learner writes.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298448" y="3063240"/>
            <a:ext cx="47548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Ask two simple questions: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481328" y="3520440"/>
            <a:ext cx="384048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or what?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learner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is the subject.</a:t>
            </a:r>
            <a:endParaRPr lang="en-US" sz="1430" dirty="0"/>
          </a:p>
        </p:txBody>
      </p:sp>
      <p:sp>
        <p:nvSpPr>
          <p:cNvPr id="11" name="Text 8"/>
          <p:cNvSpPr/>
          <p:nvPr/>
        </p:nvSpPr>
        <p:spPr>
          <a:xfrm>
            <a:off x="5641848" y="3520440"/>
            <a:ext cx="3840480" cy="77724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the learner do?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is the verb.</a:t>
            </a:r>
            <a:endParaRPr lang="en-US" sz="1430" dirty="0"/>
          </a:p>
        </p:txBody>
      </p:sp>
      <p:sp>
        <p:nvSpPr>
          <p:cNvPr id="12" name="Text 9"/>
          <p:cNvSpPr/>
          <p:nvPr/>
        </p:nvSpPr>
        <p:spPr>
          <a:xfrm>
            <a:off x="2487168" y="5074920"/>
            <a:ext cx="6217920" cy="71323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learner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writes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 short email.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basic idea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subject and verb must agree.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4/16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207008"/>
            <a:ext cx="9326880" cy="9601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Subject-verb agreement means...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verb must match the subject. One person/thing often uses a different verb from many people/things.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344168" y="2697480"/>
            <a:ext cx="4069080" cy="9601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person: add s.</a:t>
            </a:r>
            <a:endParaRPr lang="en-US" sz="1430" dirty="0"/>
          </a:p>
        </p:txBody>
      </p:sp>
      <p:sp>
        <p:nvSpPr>
          <p:cNvPr id="9" name="Text 6"/>
          <p:cNvSpPr/>
          <p:nvPr/>
        </p:nvSpPr>
        <p:spPr>
          <a:xfrm>
            <a:off x="5733288" y="2697480"/>
            <a:ext cx="4069080" cy="9601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than one: no s.</a:t>
            </a:r>
            <a:endParaRPr lang="en-US" sz="1430" dirty="0"/>
          </a:p>
        </p:txBody>
      </p:sp>
      <p:sp>
        <p:nvSpPr>
          <p:cNvPr id="10" name="Text 7"/>
          <p:cNvSpPr/>
          <p:nvPr/>
        </p:nvSpPr>
        <p:spPr>
          <a:xfrm>
            <a:off x="2487168" y="4736592"/>
            <a:ext cx="6217920" cy="86868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Easy memory rule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present simple, he/she/it usually takes s or es.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1: I, you, we, they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base verb.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5/16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78408" y="1325880"/>
            <a:ext cx="70408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the base verb with I, you, we and they: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298448" y="1828800"/>
            <a:ext cx="2148840" cy="749808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works</a:t>
            </a:r>
            <a:endParaRPr lang="en-US" sz="1430" dirty="0"/>
          </a:p>
        </p:txBody>
      </p:sp>
      <p:sp>
        <p:nvSpPr>
          <p:cNvPr id="9" name="Text 6"/>
          <p:cNvSpPr/>
          <p:nvPr/>
        </p:nvSpPr>
        <p:spPr>
          <a:xfrm>
            <a:off x="3630168" y="1828800"/>
            <a:ext cx="2148840" cy="749808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works</a:t>
            </a:r>
            <a:endParaRPr lang="en-US" sz="1430" dirty="0"/>
          </a:p>
        </p:txBody>
      </p:sp>
      <p:sp>
        <p:nvSpPr>
          <p:cNvPr id="10" name="Text 7"/>
          <p:cNvSpPr/>
          <p:nvPr/>
        </p:nvSpPr>
        <p:spPr>
          <a:xfrm>
            <a:off x="5961888" y="1828800"/>
            <a:ext cx="2148840" cy="749808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works</a:t>
            </a:r>
            <a:endParaRPr lang="en-US" sz="1430" dirty="0"/>
          </a:p>
        </p:txBody>
      </p:sp>
      <p:sp>
        <p:nvSpPr>
          <p:cNvPr id="11" name="Text 8"/>
          <p:cNvSpPr/>
          <p:nvPr/>
        </p:nvSpPr>
        <p:spPr>
          <a:xfrm>
            <a:off x="8293608" y="1828800"/>
            <a:ext cx="2148840" cy="749808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works</a:t>
            </a:r>
            <a:endParaRPr lang="en-US" sz="1430" dirty="0"/>
          </a:p>
        </p:txBody>
      </p:sp>
      <p:sp>
        <p:nvSpPr>
          <p:cNvPr id="12" name="Text 9"/>
          <p:cNvSpPr/>
          <p:nvPr/>
        </p:nvSpPr>
        <p:spPr>
          <a:xfrm>
            <a:off x="1572768" y="3337560"/>
            <a:ext cx="8046720" cy="64008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work at nine o’clock.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572768" y="4160520"/>
            <a:ext cx="8046720" cy="6400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the computer for homework.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572768" y="4983480"/>
            <a:ext cx="8046720" cy="6400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my spelling before I send the email.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2: he, she, it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-s or -es to the verb in the present simple.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6/16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143000"/>
            <a:ext cx="4389120" cy="10972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/ she / it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-s to most verbs.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→ works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→ reads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58968" y="1143000"/>
            <a:ext cx="4389120" cy="10972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Sometimes add -es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s, sh, ch, x, o.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→ watches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→ goes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298448" y="2834640"/>
            <a:ext cx="2651760" cy="68580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works in a shop.</a:t>
            </a:r>
            <a:endParaRPr lang="en-US" sz="1430" dirty="0"/>
          </a:p>
        </p:txBody>
      </p:sp>
      <p:sp>
        <p:nvSpPr>
          <p:cNvPr id="10" name="Text 7"/>
          <p:cNvSpPr/>
          <p:nvPr/>
        </p:nvSpPr>
        <p:spPr>
          <a:xfrm>
            <a:off x="4224528" y="2834640"/>
            <a:ext cx="2651760" cy="68580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watches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watches the video.</a:t>
            </a:r>
            <a:endParaRPr lang="en-US" sz="1430" dirty="0"/>
          </a:p>
        </p:txBody>
      </p:sp>
      <p:sp>
        <p:nvSpPr>
          <p:cNvPr id="11" name="Text 8"/>
          <p:cNvSpPr/>
          <p:nvPr/>
        </p:nvSpPr>
        <p:spPr>
          <a:xfrm>
            <a:off x="7150608" y="2834640"/>
            <a:ext cx="2651760" cy="68580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goes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goes online.</a:t>
            </a:r>
            <a:endParaRPr lang="en-US" sz="1430" dirty="0"/>
          </a:p>
        </p:txBody>
      </p:sp>
      <p:sp>
        <p:nvSpPr>
          <p:cNvPr id="12" name="Text 9"/>
          <p:cNvSpPr/>
          <p:nvPr/>
        </p:nvSpPr>
        <p:spPr>
          <a:xfrm>
            <a:off x="1938528" y="4800600"/>
            <a:ext cx="7223760" cy="7315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Remember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add s/es in the present simple, not after can, will, must or should.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3: one thing or many things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Singular and plural nouns change the verb.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7/16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78408" y="1188720"/>
            <a:ext cx="4343400" cy="10515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noun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bus arrives at 8.30.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learner writes clearly.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641848" y="1188720"/>
            <a:ext cx="4343400" cy="10515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Plural noun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buses arrive at 8.30.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learners write clearly.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389888" y="2926080"/>
            <a:ext cx="3840480" cy="8686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class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class = starts</a:t>
            </a:r>
            <a:endParaRPr lang="en-US" sz="1430" dirty="0"/>
          </a:p>
        </p:txBody>
      </p:sp>
      <p:sp>
        <p:nvSpPr>
          <p:cNvPr id="10" name="Text 7"/>
          <p:cNvSpPr/>
          <p:nvPr/>
        </p:nvSpPr>
        <p:spPr>
          <a:xfrm>
            <a:off x="5779008" y="2926080"/>
            <a:ext cx="3840480" cy="86868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classes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Many classes = start</a:t>
            </a:r>
            <a:endParaRPr lang="en-US" sz="1430" dirty="0"/>
          </a:p>
        </p:txBody>
      </p:sp>
      <p:sp>
        <p:nvSpPr>
          <p:cNvPr id="11" name="Text 8"/>
          <p:cNvSpPr/>
          <p:nvPr/>
        </p:nvSpPr>
        <p:spPr>
          <a:xfrm>
            <a:off x="1938528" y="4800600"/>
            <a:ext cx="7132320" cy="71323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appointment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finishes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at 2 o’clock.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4: be verbs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am, is, are correctly.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8/16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78408" y="1243584"/>
            <a:ext cx="41148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 verbs are special: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298448" y="1783080"/>
            <a:ext cx="2286000" cy="8229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am ready.</a:t>
            </a:r>
            <a:endParaRPr lang="en-US" sz="1430" dirty="0"/>
          </a:p>
        </p:txBody>
      </p:sp>
      <p:sp>
        <p:nvSpPr>
          <p:cNvPr id="9" name="Text 6"/>
          <p:cNvSpPr/>
          <p:nvPr/>
        </p:nvSpPr>
        <p:spPr>
          <a:xfrm>
            <a:off x="3813048" y="1783080"/>
            <a:ext cx="2286000" cy="8229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/ she / it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is absent.</a:t>
            </a:r>
            <a:endParaRPr lang="en-US" sz="1430" dirty="0"/>
          </a:p>
        </p:txBody>
      </p:sp>
      <p:sp>
        <p:nvSpPr>
          <p:cNvPr id="10" name="Text 7"/>
          <p:cNvSpPr/>
          <p:nvPr/>
        </p:nvSpPr>
        <p:spPr>
          <a:xfrm>
            <a:off x="6327648" y="1783080"/>
            <a:ext cx="228600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/ we / they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are ready.</a:t>
            </a:r>
            <a:endParaRPr lang="en-US" sz="1430" dirty="0"/>
          </a:p>
        </p:txBody>
      </p:sp>
      <p:sp>
        <p:nvSpPr>
          <p:cNvPr id="11" name="Text 8"/>
          <p:cNvSpPr/>
          <p:nvPr/>
        </p:nvSpPr>
        <p:spPr>
          <a:xfrm>
            <a:off x="1298448" y="3246120"/>
            <a:ext cx="7315200" cy="841248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 tense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I/he/she/it was.  You/we/they were.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938528" y="4709160"/>
            <a:ext cx="6949440" cy="676656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instructions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clear.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938528" y="5486400"/>
            <a:ext cx="6949440" cy="676656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form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on the table.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5: have and has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have or has.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9/16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572768" y="1508760"/>
            <a:ext cx="3337560" cy="9144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/ you / we / they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have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have new books.</a:t>
            </a:r>
            <a:endParaRPr lang="en-US" sz="1430" dirty="0"/>
          </a:p>
        </p:txBody>
      </p:sp>
      <p:sp>
        <p:nvSpPr>
          <p:cNvPr id="8" name="Text 5"/>
          <p:cNvSpPr/>
          <p:nvPr/>
        </p:nvSpPr>
        <p:spPr>
          <a:xfrm>
            <a:off x="5733288" y="1508760"/>
            <a:ext cx="3337560" cy="9144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/ she / it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has a pen.</a:t>
            </a:r>
            <a:endParaRPr lang="en-US" sz="1430" dirty="0"/>
          </a:p>
        </p:txBody>
      </p:sp>
      <p:sp>
        <p:nvSpPr>
          <p:cNvPr id="9" name="Text 6"/>
          <p:cNvSpPr/>
          <p:nvPr/>
        </p:nvSpPr>
        <p:spPr>
          <a:xfrm>
            <a:off x="1755648" y="3200400"/>
            <a:ext cx="713232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mistake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have a question.  ✘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has a question.  ✔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2121408" y="4800600"/>
            <a:ext cx="6583680" cy="676656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learners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have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 speaking exam today.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6: do and does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does with he, she, it.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10/16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572768" y="1508760"/>
            <a:ext cx="3337560" cy="9144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/ you / we / they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/ don’t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do their homework.</a:t>
            </a:r>
            <a:endParaRPr lang="en-US" sz="1430" dirty="0"/>
          </a:p>
        </p:txBody>
      </p:sp>
      <p:sp>
        <p:nvSpPr>
          <p:cNvPr id="8" name="Text 5"/>
          <p:cNvSpPr/>
          <p:nvPr/>
        </p:nvSpPr>
        <p:spPr>
          <a:xfrm>
            <a:off x="5733288" y="1508760"/>
            <a:ext cx="3337560" cy="9144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/ she / it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/ doesn’t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does his homework.</a:t>
            </a:r>
            <a:endParaRPr lang="en-US" sz="1430" dirty="0"/>
          </a:p>
        </p:txBody>
      </p:sp>
      <p:sp>
        <p:nvSpPr>
          <p:cNvPr id="9" name="Text 6"/>
          <p:cNvSpPr/>
          <p:nvPr/>
        </p:nvSpPr>
        <p:spPr>
          <a:xfrm>
            <a:off x="1755648" y="3200400"/>
            <a:ext cx="713232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does/doesn’t, use the base verb.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doesn’t work on Sundays. ✔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2121408" y="4800600"/>
            <a:ext cx="6583680" cy="676656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not need a dictionary for writing.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Rule 7: there is / there are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at what comes after there.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11/16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78408" y="1188720"/>
            <a:ext cx="4297680" cy="10972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for one thing.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 a notice on the wall.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641848" y="1188720"/>
            <a:ext cx="4297680" cy="10972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are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for more than one.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are three notices on the wall.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755648" y="3154680"/>
            <a:ext cx="292608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form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singular</a:t>
            </a:r>
            <a:endParaRPr lang="en-US" sz="1430" dirty="0"/>
          </a:p>
        </p:txBody>
      </p:sp>
      <p:sp>
        <p:nvSpPr>
          <p:cNvPr id="10" name="Text 7"/>
          <p:cNvSpPr/>
          <p:nvPr/>
        </p:nvSpPr>
        <p:spPr>
          <a:xfrm>
            <a:off x="6053328" y="3154680"/>
            <a:ext cx="2926080" cy="82296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are</a:t>
            </a:r>
            <a:pPr algn="ctr" indent="0" marL="0">
              <a:buNone/>
            </a:pPr>
            <a:r>
              <a:rPr lang="en-US" sz="14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→  </a:t>
            </a:r>
            <a:pPr algn="ctr" indent="0" marL="0">
              <a:buNone/>
            </a:pPr>
            <a:r>
              <a:rPr lang="en-US" sz="1430" b="1" dirty="0">
                <a:solidFill>
                  <a:srgbClr val="1B7C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forms</a:t>
            </a:r>
            <a:pPr algn="ctr" indent="0" marL="0">
              <a:buNone/>
            </a:pP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plural</a:t>
            </a:r>
            <a:endParaRPr lang="en-US" sz="1430" dirty="0"/>
          </a:p>
        </p:txBody>
      </p:sp>
      <p:sp>
        <p:nvSpPr>
          <p:cNvPr id="11" name="Text 8"/>
          <p:cNvSpPr/>
          <p:nvPr/>
        </p:nvSpPr>
        <p:spPr>
          <a:xfrm>
            <a:off x="2121408" y="4892040"/>
            <a:ext cx="6583680" cy="676656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many questions in the paper.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Tricky sentences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Ignore extra words between the subject and verb.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12/16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024128" y="1152144"/>
            <a:ext cx="8869680" cy="9144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the real subject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Sometimes extra words come between the subject and verb. Ignore the extra words and match the real subject.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572768" y="2606040"/>
            <a:ext cx="7955280" cy="694944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box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of books is heavy.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572768" y="3520440"/>
            <a:ext cx="7955280" cy="694944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learners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in my class are friendly.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1572768" y="4434840"/>
            <a:ext cx="7955280" cy="694944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</a:t>
            </a:r>
            <a:pPr indent="0" marL="0">
              <a:buNone/>
            </a:pPr>
            <a:r>
              <a:rPr lang="en-US" sz="15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</a:t>
            </a:r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of names is on the desk.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2670048" y="5486400"/>
            <a:ext cx="5760720" cy="50292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
</a:t>
            </a:r>
            <a:pPr algn="ctr" indent="0" marL="0">
              <a:buNone/>
            </a:pPr>
            <a:r>
              <a:rPr lang="en-US" sz="12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Cross out the extra phrase: of books / in my class / of names.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1: choose the correct verb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subject first.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13/16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298448" y="1325880"/>
            <a:ext cx="2286000" cy="530352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
</a:t>
            </a:r>
            <a:pPr algn="ctr" indent="0" marL="0">
              <a:buNone/>
            </a:pPr>
            <a:r>
              <a:rPr lang="en-US" sz="10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work / works in a school.</a:t>
            </a:r>
            <a:endParaRPr lang="en-US" sz="1030" dirty="0"/>
          </a:p>
        </p:txBody>
      </p:sp>
      <p:sp>
        <p:nvSpPr>
          <p:cNvPr id="8" name="Text 5"/>
          <p:cNvSpPr/>
          <p:nvPr/>
        </p:nvSpPr>
        <p:spPr>
          <a:xfrm>
            <a:off x="3950208" y="1325880"/>
            <a:ext cx="2286000" cy="530352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
</a:t>
            </a:r>
            <a:pPr algn="ctr" indent="0" marL="0">
              <a:buNone/>
            </a:pPr>
            <a:r>
              <a:rPr lang="en-US" sz="10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live / lives near Ilford.</a:t>
            </a:r>
            <a:endParaRPr lang="en-US" sz="1030" dirty="0"/>
          </a:p>
        </p:txBody>
      </p:sp>
      <p:sp>
        <p:nvSpPr>
          <p:cNvPr id="9" name="Text 6"/>
          <p:cNvSpPr/>
          <p:nvPr/>
        </p:nvSpPr>
        <p:spPr>
          <a:xfrm>
            <a:off x="6601968" y="1325880"/>
            <a:ext cx="2286000" cy="53035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
</a:t>
            </a:r>
            <a:pPr algn="ctr" indent="0" marL="0">
              <a:buNone/>
            </a:pPr>
            <a:r>
              <a:rPr lang="en-US" sz="10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bus arrive / arrives late.</a:t>
            </a:r>
            <a:endParaRPr lang="en-US" sz="1030" dirty="0"/>
          </a:p>
        </p:txBody>
      </p:sp>
      <p:sp>
        <p:nvSpPr>
          <p:cNvPr id="10" name="Text 7"/>
          <p:cNvSpPr/>
          <p:nvPr/>
        </p:nvSpPr>
        <p:spPr>
          <a:xfrm>
            <a:off x="9253728" y="1325880"/>
            <a:ext cx="2286000" cy="530352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
</a:t>
            </a:r>
            <a:pPr algn="ctr" indent="0" marL="0">
              <a:buNone/>
            </a:pPr>
            <a:r>
              <a:rPr lang="en-US" sz="103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has / have a lesson.</a:t>
            </a:r>
            <a:endParaRPr lang="en-US" sz="1030" dirty="0"/>
          </a:p>
        </p:txBody>
      </p:sp>
      <p:sp>
        <p:nvSpPr>
          <p:cNvPr id="11" name="Text 8"/>
          <p:cNvSpPr/>
          <p:nvPr/>
        </p:nvSpPr>
        <p:spPr>
          <a:xfrm>
            <a:off x="1389888" y="2331720"/>
            <a:ext cx="41148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Write the correct verb: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572768" y="2743200"/>
            <a:ext cx="8138160" cy="1874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There ___ two emails in my inbox. (is / are)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He ___ not understand the question. (does / do)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 The students ___ their answers. (check / checks)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 The form ___ on the website. (is / are)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2624328" y="5212080"/>
            <a:ext cx="6035040" cy="65836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Answers
</a:t>
            </a:r>
            <a:pPr algn="ctr" indent="0" marL="0">
              <a:buNone/>
            </a:pPr>
            <a:r>
              <a:rPr lang="en-US" sz="12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works  2 live  3 arrives  4 have  5 are  6 does  7 check  8 is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2: correct the mistakes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each sentence agree.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14/16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344168" y="1325880"/>
            <a:ext cx="78638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the subject-verb agreement mistakes: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435608" y="1874520"/>
            <a:ext cx="8229600" cy="694944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friend live near the college.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435608" y="2743200"/>
            <a:ext cx="8229600" cy="694944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instructions is clear.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435608" y="3611880"/>
            <a:ext cx="8229600" cy="694944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She have a job interview tomorrow.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435608" y="4480560"/>
            <a:ext cx="8229600" cy="694944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 three questions on the form.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2075688" y="5513832"/>
            <a:ext cx="7040880" cy="53035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Answers
</a:t>
            </a:r>
            <a:pPr algn="ctr" indent="0" marL="0">
              <a:buNone/>
            </a:pPr>
            <a:r>
              <a:rPr lang="en-US" sz="12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lives  2 are  3 has  4 are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Exam-style practice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Proofread a short functional text.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15/16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61288" y="1143000"/>
            <a:ext cx="8595360" cy="10972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Proofread this message
</a:t>
            </a:r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Dear Tutor,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son have an appointment today. The appointments is at 10am. There are one form to complete. Please let me know if he need more information.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435608" y="2697480"/>
            <a:ext cx="78638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Task: Find and correct four subject-verb agreement mistakes.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527048" y="3246120"/>
            <a:ext cx="7726680" cy="12344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Corrected version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son has an appointment today. The appointment is at 10am. There is one form to complete. Please let me know if he needs more information.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2487168" y="5166360"/>
            <a:ext cx="5852160" cy="658368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tip
</a:t>
            </a:r>
            <a:pPr algn="ctr" indent="0" marL="0">
              <a:buNone/>
            </a:pPr>
            <a:r>
              <a:rPr lang="en-US" sz="13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Writing, always leave time to check: Who or what? Which verb?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Plenary: Did you get it?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personal grammar target.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19472" y="6473952"/>
            <a:ext cx="2331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Subject-Verb Agreement  |  16/16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069848" y="1143000"/>
            <a:ext cx="2926080" cy="11430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Got it
</a:t>
            </a:r>
            <a:pPr algn="ctr"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 choose the correct verb most of the time.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270248" y="1143000"/>
            <a:ext cx="2926080" cy="114300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Nearly there
</a:t>
            </a:r>
            <a:pPr algn="ctr"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need more practice with he/she/it or is/are.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470648" y="1143000"/>
            <a:ext cx="2926080" cy="114300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 help
</a:t>
            </a:r>
            <a:pPr algn="ctr"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need help finding the subject first.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389888" y="2971800"/>
            <a:ext cx="40233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My grammar target: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618488" y="3429000"/>
            <a:ext cx="73152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 I need to practise...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709928" y="3858768"/>
            <a:ext cx="722376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□ he/she/it + s/es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□ am / is / are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□ have / has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□ do / does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□ there is / there are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□ checking my writing before I finish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487168" y="5605272"/>
            <a:ext cx="5852160" cy="512064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Homework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5 sentences at home and underline the subject and verb.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Redbridge Institute / 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Subject_Verb_Agreement_Entry3_ESOLish_Template.pptx</dc:title>
  <dc:subject>Functional Skills English Entry 3 - Subject Verb Agreement</dc:subject>
  <dc:creator>Shama Qurashi</dc:creator>
  <cp:lastModifiedBy>Shama Qurashi</cp:lastModifiedBy>
  <cp:revision>1</cp:revision>
  <dcterms:created xsi:type="dcterms:W3CDTF">2026-09-19T11:33:14Z</dcterms:created>
  <dcterms:modified xsi:type="dcterms:W3CDTF">2026-09-19T11:33:14Z</dcterms:modified>
</cp:coreProperties>
</file>