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1/16</a:t>
            </a:r>
            <a:endParaRPr lang="en-US" sz="580" dirty="0"/>
          </a:p>
        </p:txBody>
      </p:sp>
      <p:sp>
        <p:nvSpPr>
          <p:cNvPr id="4" name="Text 1"/>
          <p:cNvSpPr/>
          <p:nvPr/>
        </p:nvSpPr>
        <p:spPr>
          <a:xfrm>
            <a:off x="932688" y="502920"/>
            <a:ext cx="4846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345B"/>
                </a:solidFill>
              </a:rPr>
              <a:t>FUNCTIONAL SKILLS ENGLISH ENTRY 3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886968" y="941832"/>
            <a:ext cx="4937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6F41A7"/>
                </a:solidFill>
              </a:rPr>
              <a:t>Spelling Rules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950976" y="162763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345B"/>
                </a:solidFill>
              </a:rPr>
              <a:t>Writing Skills | Easy rules with examples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60704" y="2057400"/>
            <a:ext cx="4480560" cy="65836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focus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 simple spelling rules and use them in writing.</a:t>
            </a:r>
            <a:endParaRPr lang="en-US" sz="1300" dirty="0"/>
          </a:p>
        </p:txBody>
      </p:sp>
      <p:pic>
        <p:nvPicPr>
          <p:cNvPr id="8" name="Image 1" descr="/mnt/data/spelling_full_pack/assets/spelling_hero.png">    </p:cNvPr>
          <p:cNvPicPr>
            <a:picLocks noChangeAspect="1"/>
          </p:cNvPicPr>
          <p:nvPr/>
        </p:nvPicPr>
        <p:blipFill>
          <a:blip r:embed="rId2"/>
          <a:srcRect l="21607" r="21607" t="0" b="0"/>
          <a:stretch/>
        </p:blipFill>
        <p:spPr>
          <a:xfrm>
            <a:off x="5897880" y="320040"/>
            <a:ext cx="5120640" cy="5074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71600" y="5577840"/>
            <a:ext cx="3749040" cy="53035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link
</a:t>
            </a:r>
            <a:pPr algn="ctr" indent="0" marL="0">
              <a:buNone/>
            </a:pPr>
            <a:r>
              <a:rPr lang="en-US" sz="1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Entry 3 Writing includes a spelling task and written answers.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Today's lesson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Simple spelling rules to help with Entry 3 writing and spelling tasks.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2/16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749808" y="1170432"/>
            <a:ext cx="2971800" cy="8229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common spelling rules.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931920" y="1170432"/>
            <a:ext cx="2971800" cy="8229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Practise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Apply rules to everyday words.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114032" y="1170432"/>
            <a:ext cx="297180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Proofread and correct spelling mistakes.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932688" y="2331720"/>
            <a:ext cx="53949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lesson, you will be able to: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161288" y="2697480"/>
            <a:ext cx="813816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5 common spelling rules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choose the correct spelling in quick-test questions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why a spelling changes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proofread short sentences and fix mistakes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create a personal spelling list for practice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664208" y="5102352"/>
            <a:ext cx="7589520" cy="74980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need to improve my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spelling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because clear writing helps the reader.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spelling matters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Spelling affects your meaning and your marks.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3/16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795528" y="1234440"/>
            <a:ext cx="4160520" cy="18745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Writing exam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may need to spell ten words correctly and write clear answers using accurate spelling, punctuation and grammar.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184648" y="1234440"/>
            <a:ext cx="4343400" cy="18745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real life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Good spelling helps with emails, forms, job applications, messages, reports and classroom work.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618488" y="3749040"/>
            <a:ext cx="7132320" cy="132588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 reminder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Spelling rules help, but English has exceptions. When you are learning, keep a personal spelling list and practise little and often.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2578608" y="5486400"/>
            <a:ext cx="5212080" cy="59436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spelling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meaning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Reader understands your message.</a:t>
            </a:r>
            <a:endParaRPr lang="en-US" sz="14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Strategy: Look, Say, Cover, Write, Check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routine for difficult words.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4/16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795528" y="1133856"/>
            <a:ext cx="1920240" cy="7315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Look
</a:t>
            </a:r>
            <a:pPr algn="ctr" indent="0" marL="0">
              <a:buNone/>
            </a:pPr>
            <a:r>
              <a:rPr lang="en-US" sz="1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carefully at the word shape and tricky part.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898648" y="1133856"/>
            <a:ext cx="1920240" cy="7315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Say
</a:t>
            </a:r>
            <a:pPr algn="ctr" indent="0" marL="0">
              <a:buNone/>
            </a:pPr>
            <a:r>
              <a:rPr lang="en-US" sz="1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 word slowly and clearly.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001768" y="1133856"/>
            <a:ext cx="1920240" cy="7315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Cover
</a:t>
            </a:r>
            <a:pPr algn="ctr" indent="0" marL="0">
              <a:buNone/>
            </a:pPr>
            <a:r>
              <a:rPr lang="en-US" sz="1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 the word so you cannot copy it.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104888" y="1133856"/>
            <a:ext cx="1920240" cy="73152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Write
</a:t>
            </a:r>
            <a:pPr algn="ctr" indent="0" marL="0">
              <a:buNone/>
            </a:pPr>
            <a:r>
              <a:rPr lang="en-US" sz="1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the word from memory.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9208008" y="1133856"/>
            <a:ext cx="1280160" cy="73152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Check
</a:t>
            </a:r>
            <a:pPr algn="ctr"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and fix it.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932688" y="2331720"/>
            <a:ext cx="54864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Try it with these Entry 3 words: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161288" y="2743200"/>
            <a:ext cx="2377440" cy="6400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Say: re-ceive</a:t>
            </a:r>
            <a:endParaRPr lang="en-US" sz="1420" dirty="0"/>
          </a:p>
        </p:txBody>
      </p:sp>
      <p:sp>
        <p:nvSpPr>
          <p:cNvPr id="14" name="Text 11"/>
          <p:cNvSpPr/>
          <p:nvPr/>
        </p:nvSpPr>
        <p:spPr>
          <a:xfrm>
            <a:off x="3721608" y="2743200"/>
            <a:ext cx="2377440" cy="6400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dic-tion-ar-y</a:t>
            </a:r>
            <a:endParaRPr lang="en-US" sz="1420" dirty="0"/>
          </a:p>
        </p:txBody>
      </p:sp>
      <p:sp>
        <p:nvSpPr>
          <p:cNvPr id="15" name="Text 12"/>
          <p:cNvSpPr/>
          <p:nvPr/>
        </p:nvSpPr>
        <p:spPr>
          <a:xfrm>
            <a:off x="6281928" y="2743200"/>
            <a:ext cx="2377440" cy="64008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sep-a-rate</a:t>
            </a:r>
            <a:endParaRPr lang="en-US" sz="1420" dirty="0"/>
          </a:p>
        </p:txBody>
      </p:sp>
      <p:sp>
        <p:nvSpPr>
          <p:cNvPr id="16" name="Text 13"/>
          <p:cNvSpPr/>
          <p:nvPr/>
        </p:nvSpPr>
        <p:spPr>
          <a:xfrm>
            <a:off x="3401568" y="3931920"/>
            <a:ext cx="3108960" cy="68580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because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because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big elephants can always understand small elephants</a:t>
            </a:r>
            <a:endParaRPr lang="en-US" sz="1420" dirty="0"/>
          </a:p>
        </p:txBody>
      </p:sp>
      <p:sp>
        <p:nvSpPr>
          <p:cNvPr id="17" name="Text 14"/>
          <p:cNvSpPr/>
          <p:nvPr/>
        </p:nvSpPr>
        <p:spPr>
          <a:xfrm>
            <a:off x="1572768" y="5166360"/>
            <a:ext cx="7863840" cy="65836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turn
</a:t>
            </a:r>
            <a:pPr algn="ctr" indent="0" marL="0">
              <a:buNone/>
            </a:pPr>
            <a:r>
              <a:rPr lang="en-US" sz="14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word from your personal spelling list and practise it using the 5 steps.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1: Add -s or -es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 plurals use -s. Some need -es.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5/16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41248" y="1188720"/>
            <a:ext cx="4297680" cy="10972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 words: add -s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book → books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phone → phones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learner → learners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13248" y="1188720"/>
            <a:ext cx="4297680" cy="10972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Words ending in s, sh, ch, x: add -es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 → buses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box → boxes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→ watches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15568" y="2834640"/>
            <a:ext cx="3657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Why?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298448" y="3182112"/>
            <a:ext cx="786384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add -es when the word is hard to say with only -s.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Try saying: boxs ✗  →  boxes ✓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572768" y="4572000"/>
            <a:ext cx="2286000" cy="7772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dish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dishes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-es</a:t>
            </a:r>
            <a:endParaRPr lang="en-US" sz="1420" dirty="0"/>
          </a:p>
        </p:txBody>
      </p:sp>
      <p:sp>
        <p:nvSpPr>
          <p:cNvPr id="12" name="Text 9"/>
          <p:cNvSpPr/>
          <p:nvPr/>
        </p:nvSpPr>
        <p:spPr>
          <a:xfrm>
            <a:off x="4087368" y="4572000"/>
            <a:ext cx="2286000" cy="77724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church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churches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-es</a:t>
            </a:r>
            <a:endParaRPr lang="en-US" sz="1420" dirty="0"/>
          </a:p>
        </p:txBody>
      </p:sp>
      <p:sp>
        <p:nvSpPr>
          <p:cNvPr id="13" name="Text 10"/>
          <p:cNvSpPr/>
          <p:nvPr/>
        </p:nvSpPr>
        <p:spPr>
          <a:xfrm>
            <a:off x="6601968" y="4572000"/>
            <a:ext cx="2286000" cy="77724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forms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-s</a:t>
            </a:r>
            <a:endParaRPr lang="en-US" sz="14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2: Change y to i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many words ending in consonant + y.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6/16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41248" y="1188720"/>
            <a:ext cx="4297680" cy="12801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Consonant + y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y to i and add -es or -ed.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city → cities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baby → babies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try → tried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13248" y="1188720"/>
            <a:ext cx="4297680" cy="12801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Vowel + y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y and add -s or -ed.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→ keys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play → played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 → days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755648" y="3108960"/>
            <a:ext cx="66751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vowel is: a, e, i, o, u.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at the letter before y.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847088" y="4343400"/>
            <a:ext cx="2377440" cy="7772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family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families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 + y → ies</a:t>
            </a:r>
            <a:endParaRPr lang="en-US" sz="1420" dirty="0"/>
          </a:p>
        </p:txBody>
      </p:sp>
      <p:sp>
        <p:nvSpPr>
          <p:cNvPr id="11" name="Text 8"/>
          <p:cNvSpPr/>
          <p:nvPr/>
        </p:nvSpPr>
        <p:spPr>
          <a:xfrm>
            <a:off x="4453128" y="4343400"/>
            <a:ext cx="2377440" cy="77724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journey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journeys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 + y → ys</a:t>
            </a:r>
            <a:endParaRPr lang="en-US" sz="1420" dirty="0"/>
          </a:p>
        </p:txBody>
      </p:sp>
      <p:sp>
        <p:nvSpPr>
          <p:cNvPr id="12" name="Text 9"/>
          <p:cNvSpPr/>
          <p:nvPr/>
        </p:nvSpPr>
        <p:spPr>
          <a:xfrm>
            <a:off x="7059168" y="4343400"/>
            <a:ext cx="2377440" cy="77724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studied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 + y → ied</a:t>
            </a:r>
            <a:endParaRPr lang="en-US" sz="14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3: Drop final e before -ing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adding -ing, many words lose the final 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7/16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78408" y="1188720"/>
            <a:ext cx="4114800" cy="11887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Drop final e before -ing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→ making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→ writing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come → coming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367528" y="1188720"/>
            <a:ext cx="4480560" cy="11887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Why?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we keep the e, the word looks wrong: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writeing ✗  writing ✓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161288" y="3017520"/>
            <a:ext cx="3657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Important examples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481328" y="3429000"/>
            <a:ext cx="2286000" cy="713232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using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drop e</a:t>
            </a:r>
            <a:endParaRPr lang="en-US" sz="1420" dirty="0"/>
          </a:p>
        </p:txBody>
      </p:sp>
      <p:sp>
        <p:nvSpPr>
          <p:cNvPr id="11" name="Text 8"/>
          <p:cNvSpPr/>
          <p:nvPr/>
        </p:nvSpPr>
        <p:spPr>
          <a:xfrm>
            <a:off x="4041648" y="3429000"/>
            <a:ext cx="2286000" cy="713232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moving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drop e</a:t>
            </a:r>
            <a:endParaRPr lang="en-US" sz="1420" dirty="0"/>
          </a:p>
        </p:txBody>
      </p:sp>
      <p:sp>
        <p:nvSpPr>
          <p:cNvPr id="12" name="Text 9"/>
          <p:cNvSpPr/>
          <p:nvPr/>
        </p:nvSpPr>
        <p:spPr>
          <a:xfrm>
            <a:off x="6601968" y="3429000"/>
            <a:ext cx="2286000" cy="713232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receiving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drop e</a:t>
            </a:r>
            <a:endParaRPr lang="en-US" sz="1420" dirty="0"/>
          </a:p>
        </p:txBody>
      </p:sp>
      <p:sp>
        <p:nvSpPr>
          <p:cNvPr id="13" name="Text 10"/>
          <p:cNvSpPr/>
          <p:nvPr/>
        </p:nvSpPr>
        <p:spPr>
          <a:xfrm>
            <a:off x="2075688" y="4983480"/>
            <a:ext cx="6309360" cy="658368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Careful
</a:t>
            </a:r>
            <a:pPr algn="ctr" indent="0" marL="0">
              <a:buNone/>
            </a:pPr>
            <a:r>
              <a:rPr lang="en-US" sz="14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drop e when adding -ly: definite → definitely.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4: Double the final consonant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for short words with one vowel and one final consonant.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8/16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41248" y="1143000"/>
            <a:ext cx="4663440" cy="123444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word pattern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short vowel + one final consonant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→ stopped / stopping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→ planned / planning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733288" y="1143000"/>
            <a:ext cx="4251960" cy="123444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double every word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→ opened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 → visited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→ listening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481328" y="3063240"/>
            <a:ext cx="78638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rule is useful, but not every word follows it. Check common exam words carefully.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389888" y="4206240"/>
            <a:ext cx="2377440" cy="7772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rub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rubbing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double b</a:t>
            </a:r>
            <a:endParaRPr lang="en-US" sz="1420" dirty="0"/>
          </a:p>
        </p:txBody>
      </p:sp>
      <p:sp>
        <p:nvSpPr>
          <p:cNvPr id="11" name="Text 8"/>
          <p:cNvSpPr/>
          <p:nvPr/>
        </p:nvSpPr>
        <p:spPr>
          <a:xfrm>
            <a:off x="3995928" y="4206240"/>
            <a:ext cx="2377440" cy="77724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travel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travelled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double l in British English</a:t>
            </a:r>
            <a:endParaRPr lang="en-US" sz="1420" dirty="0"/>
          </a:p>
        </p:txBody>
      </p:sp>
      <p:sp>
        <p:nvSpPr>
          <p:cNvPr id="12" name="Text 9"/>
          <p:cNvSpPr/>
          <p:nvPr/>
        </p:nvSpPr>
        <p:spPr>
          <a:xfrm>
            <a:off x="6601968" y="4206240"/>
            <a:ext cx="2377440" cy="77724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happen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happened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double n</a:t>
            </a:r>
            <a:endParaRPr lang="en-US" sz="14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5: Watch silent letters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 letters are written but not strongly spoken.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9/16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78408" y="1097280"/>
            <a:ext cx="8595360" cy="932688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Silent letters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 words include letters that you write but do not hear clearly. Look carefully, practise often, and use word families when possible.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115568" y="2468880"/>
            <a:ext cx="2011680" cy="749808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knife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 is silent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also: knee, knowledge</a:t>
            </a:r>
            <a:endParaRPr lang="en-US" sz="1420" dirty="0"/>
          </a:p>
        </p:txBody>
      </p:sp>
      <p:sp>
        <p:nvSpPr>
          <p:cNvPr id="9" name="Text 6"/>
          <p:cNvSpPr/>
          <p:nvPr/>
        </p:nvSpPr>
        <p:spPr>
          <a:xfrm>
            <a:off x="3355848" y="2468880"/>
            <a:ext cx="2011680" cy="749808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debt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 is silent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also: doubt</a:t>
            </a:r>
            <a:endParaRPr lang="en-US" sz="1420" dirty="0"/>
          </a:p>
        </p:txBody>
      </p:sp>
      <p:sp>
        <p:nvSpPr>
          <p:cNvPr id="10" name="Text 7"/>
          <p:cNvSpPr/>
          <p:nvPr/>
        </p:nvSpPr>
        <p:spPr>
          <a:xfrm>
            <a:off x="5596128" y="2468880"/>
            <a:ext cx="2011680" cy="749808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 is silent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also: fasten</a:t>
            </a:r>
            <a:endParaRPr lang="en-US" sz="1420" dirty="0"/>
          </a:p>
        </p:txBody>
      </p:sp>
      <p:sp>
        <p:nvSpPr>
          <p:cNvPr id="11" name="Text 8"/>
          <p:cNvSpPr/>
          <p:nvPr/>
        </p:nvSpPr>
        <p:spPr>
          <a:xfrm>
            <a:off x="7836408" y="2468880"/>
            <a:ext cx="2011680" cy="74980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island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 is silent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remember: island</a:t>
            </a:r>
            <a:endParaRPr lang="en-US" sz="1420" dirty="0"/>
          </a:p>
        </p:txBody>
      </p:sp>
      <p:sp>
        <p:nvSpPr>
          <p:cNvPr id="12" name="Text 9"/>
          <p:cNvSpPr/>
          <p:nvPr/>
        </p:nvSpPr>
        <p:spPr>
          <a:xfrm>
            <a:off x="1847088" y="4663440"/>
            <a:ext cx="7040880" cy="71323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Memory tip
</a:t>
            </a:r>
            <a:pPr algn="ctr" indent="0" marL="0">
              <a:buNone/>
            </a:pPr>
            <a:r>
              <a:rPr lang="en-US" sz="14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Circle the silent letter in your spelling list: k n i f e, d e b t, l i s t e n.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6: Homophones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sound, different spelling and meaning.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10/16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795528" y="1143000"/>
            <a:ext cx="2926080" cy="13716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Put the book over there.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950208" y="1143000"/>
            <a:ext cx="2926080" cy="13716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their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belongs to them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Their class starts at 12:30.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104888" y="1143000"/>
            <a:ext cx="2926080" cy="137160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they’re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are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They’re working hard.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389888" y="3337560"/>
            <a:ext cx="2743200" cy="91440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direction or infinitive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went to class.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4315968" y="3337560"/>
            <a:ext cx="2743200" cy="91440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also / more than needed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want to come too.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242048" y="3337560"/>
            <a:ext cx="2743200" cy="9144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number 2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have two pens.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755648" y="5257800"/>
            <a:ext cx="7315200" cy="658368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meaning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before you choose the spelling.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7: Break longer words into parts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syllables, word families and small chunks.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11/16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86968" y="1143000"/>
            <a:ext cx="4343400" cy="146304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 the word into chunks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com-mu-ni-cate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ed-u-ca-tion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ex-plain / ex-pla-na-tion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458968" y="1143000"/>
            <a:ext cx="4343400" cy="146304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for word families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→ description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→ explanation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 → receiving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72768" y="3566160"/>
            <a:ext cx="7589520" cy="114300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 spelling list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5-10 tricky words from your writing. Practise them every week using Look, Say, Cover, Write, Check.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2487168" y="5257800"/>
            <a:ext cx="5120640" cy="621792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qualification</a:t>
            </a:r>
            <a:pPr algn="ctr" indent="0" marL="0">
              <a:buNone/>
            </a:pPr>
            <a:r>
              <a:rPr lang="en-US" sz="14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2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qual-i-fi-ca-tion</a:t>
            </a:r>
            <a:pPr algn="ctr" indent="0" marL="0">
              <a:buNone/>
            </a:pPr>
            <a:endParaRPr lang="en-US" sz="1420" dirty="0"/>
          </a:p>
          <a:p>
            <a:pPr algn="ctr" indent="0" marL="0">
              <a:buNone/>
            </a:pPr>
            <a:r>
              <a:rPr lang="en-US" sz="14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 it into sounds and parts</a:t>
            </a:r>
            <a:endParaRPr lang="en-US" sz="14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1: plurals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correct spelling.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12/16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32688" y="1234440"/>
            <a:ext cx="64008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Choose the correct spelling.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32688" y="1874520"/>
            <a:ext cx="2240280" cy="530352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
</a:t>
            </a:r>
            <a:pPr algn="ctr"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boxs / boxes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3447288" y="1874520"/>
            <a:ext cx="2240280" cy="530352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
</a:t>
            </a:r>
            <a:pPr algn="ctr"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familys / families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5961888" y="1874520"/>
            <a:ext cx="2240280" cy="53035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
</a:t>
            </a:r>
            <a:pPr algn="ctr"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churchs / churches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8476488" y="1874520"/>
            <a:ext cx="2240280" cy="530352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
</a:t>
            </a:r>
            <a:pPr algn="ctr"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keys / keies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1389888" y="3337560"/>
            <a:ext cx="7772400" cy="987552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first
</a:t>
            </a:r>
            <a:pPr algn="ctr"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Ask: Does the word need -s, -es or y → ies?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2578608" y="4892040"/>
            <a:ext cx="5394960" cy="8686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boxes  |  2 families  |  3 churches  |  4 keys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2: suffixes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happens when we add -ing, -ed or -es?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13/16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32688" y="1234440"/>
            <a:ext cx="64008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Choose the correct spelling.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32688" y="1874520"/>
            <a:ext cx="2240280" cy="530352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
</a:t>
            </a:r>
            <a:pPr algn="ctr"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writeing / writing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3447288" y="1874520"/>
            <a:ext cx="2240280" cy="530352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
</a:t>
            </a:r>
            <a:pPr algn="ctr"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stoped / stopped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5961888" y="1874520"/>
            <a:ext cx="2240280" cy="53035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
</a:t>
            </a:r>
            <a:pPr algn="ctr"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useing / using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8476488" y="1874520"/>
            <a:ext cx="2240280" cy="530352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
</a:t>
            </a:r>
            <a:pPr algn="ctr"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planned / planed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1389888" y="3337560"/>
            <a:ext cx="7772400" cy="987552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first
</a:t>
            </a:r>
            <a:pPr algn="ctr"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Ask: Do I drop e? Do I double the final consonant?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1984248" y="4892040"/>
            <a:ext cx="6583680" cy="8686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writing  |  2 stopped  |  3 using  |  4 planned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3: proofread the sentence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and correct common spelling mistakes.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14/16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78408" y="1234440"/>
            <a:ext cx="8595360" cy="10515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Sentence 1
</a:t>
            </a:r>
            <a:pPr algn="ctr"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are receiveing there certificates next week.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78408" y="2788920"/>
            <a:ext cx="8595360" cy="10515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Sentence 2
</a:t>
            </a:r>
            <a:pPr algn="ctr"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familys were planing a trip to the musuem.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435608" y="4736592"/>
            <a:ext cx="7589520" cy="9601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answers
</a:t>
            </a:r>
            <a:pPr algn="ctr"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are receiving their certificates next week.</a:t>
            </a:r>
            <a:endParaRPr lang="en-US" sz="1550" dirty="0"/>
          </a:p>
          <a:p>
            <a:pPr algn="ctr"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families were planning a trip to the museum.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Exam-style spelling practice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Practise the 10-word spelling-task routine.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15/16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86968" y="1152144"/>
            <a:ext cx="3017520" cy="420624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says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receive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dictionary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explanation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different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knowledge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particular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 definite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8. medicine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9. believe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 communicate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178808" y="1152144"/>
            <a:ext cx="3017520" cy="42062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Learner does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carefully.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the word.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tricky part.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one mistake if needed.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Practise again later.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470648" y="1152144"/>
            <a:ext cx="2560320" cy="420624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 tip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only copy words.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them, cover them, write them, then check them.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938528" y="5623560"/>
            <a:ext cx="7132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your worksheet for the full 10-word spelling practice.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Plenary: Did you get it?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rules and choose one spelling target.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38928" y="6473952"/>
            <a:ext cx="1920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Spelling Rules  |  16/16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41248" y="1188720"/>
            <a:ext cx="2834640" cy="9144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rule I remember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s/es, y→ies, drop e, double consonant, silent letters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904488" y="1188720"/>
            <a:ext cx="2834640" cy="9144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word I can spell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Entry 3 word and say the tricky part.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967728" y="1188720"/>
            <a:ext cx="2834640" cy="91440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target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5 personal spelling words for this week.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755648" y="2834640"/>
            <a:ext cx="7040880" cy="1078992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
</a:t>
            </a:r>
            <a:pPr algn="ctr"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this: “I am writeing a mesage about my familys holiday.”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2212848" y="4663440"/>
            <a:ext cx="6126480" cy="9601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
</a:t>
            </a:r>
            <a:pPr algn="ctr"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am writing a message about my family’s holiday.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Redbridge Institute / 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3 Spelling Rules</dc:title>
  <dc:subject>Functional Skills English Entry 3 - Spelling Rules</dc:subject>
  <dc:creator>Shama Qurashi</dc:creator>
  <cp:lastModifiedBy>Shama Qurashi</cp:lastModifiedBy>
  <cp:revision>1</cp:revision>
  <dcterms:created xsi:type="dcterms:W3CDTF">2026-09-19T11:22:41Z</dcterms:created>
  <dcterms:modified xsi:type="dcterms:W3CDTF">2026-09-19T11:22:41Z</dcterms:modified>
</cp:coreProperties>
</file>