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4"/>
    <p:sldId id="257" r:id="rId3"/>
    <p:sldId id="258" r:id="rId2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3.xml"/><Relationship Id="rId3" Type="http://schemas.openxmlformats.org/officeDocument/2006/relationships/slide" Target="slides/slid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F42DD-19B6-45E4-9F84-04A0805535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0FA4-A40B-401D-83E2-2D1E39F49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1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594360"/>
            <a:ext cx="10789920" cy="347472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FUNCTIONAL SKILLS ENGLISH ENTRY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10789920" cy="77724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3800" b="1">
                <a:solidFill>
                  <a:srgbClr val="6F41A7"/>
                </a:solidFill>
                <a:latin typeface="Aptos"/>
              </a:rPr>
              <a:t>Purpose and Audience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029968"/>
            <a:ext cx="10012680" cy="41148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100" b="1">
                <a:solidFill>
                  <a:srgbClr val="1C345B"/>
                </a:solidFill>
                <a:latin typeface="Aptos"/>
              </a:rPr>
              <a:t>Choose the right language and tone | Functional Skills English Entry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11680" y="2761488"/>
            <a:ext cx="8183879" cy="91440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Today’s focus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Choose suitable language for the reader and the reason for writing.</a:t>
            </a:r>
          </a:p>
        </p:txBody>
      </p:sp>
      <p:pic>
        <p:nvPicPr>
          <p:cNvPr id="11" name="Picture 10" descr="a_wide_clean_flat_illustrated_classroom_learning.png"/>
          <p:cNvPicPr>
            <a:picLocks noChangeAspect="1"/>
          </p:cNvPicPr>
          <p:nvPr/>
        </p:nvPicPr>
        <p:blipFill>
          <a:blip r:embed="rId2"/>
          <a:srcRect t="26659" b="26659"/>
          <a:stretch>
            <a:fillRect/>
          </a:stretch>
        </p:blipFill>
        <p:spPr>
          <a:xfrm>
            <a:off x="2240280" y="3867912"/>
            <a:ext cx="7726679" cy="20299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1/16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Today’s lesson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Purpose, audience and tone in everyday writing.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417320"/>
            <a:ext cx="5394960" cy="29718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100" b="1">
                <a:solidFill>
                  <a:srgbClr val="6F41A7"/>
                </a:solidFill>
                <a:latin typeface="Aptos"/>
              </a:rPr>
              <a:t>By the end, learners can...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say what purpose, audience and tone mean.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choose formal or informal language.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make a request politely.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write a short message for the right reader.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6520" y="1417320"/>
            <a:ext cx="5029200" cy="11430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Entry 3 skill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Use language appropriate for purpose and audience.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2971800"/>
            <a:ext cx="5029200" cy="114300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Key words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purpose  •  audience  •  tone  •  formal  •  informal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2/16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The three big questions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Ask these before you write.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417320"/>
            <a:ext cx="3520440" cy="14630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1. Purpose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Why am I writing?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520440" cy="14630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2. Audience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Who will read it?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1417320"/>
            <a:ext cx="3520440" cy="14630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3. Tone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How should it sound?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3657600"/>
            <a:ext cx="8595360" cy="86868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Simple rule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Before you write, answer all three questions.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3/16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is purpose?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The reason why you are writing.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1417320"/>
            <a:ext cx="4754880" cy="132588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Purpose = reason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The purpose is why you are writing.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234440"/>
            <a:ext cx="4892040" cy="242316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Common purposes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to inform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to ask/request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to complain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to invite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to thank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to explain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65960" y="4160520"/>
            <a:ext cx="8321040" cy="7772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Example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 am writing to ask for information about the course.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4/16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is audience?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The person or people who will read your writing.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417320"/>
            <a:ext cx="5166360" cy="132588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Audience = reader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The audience is the person or people who will read your writing.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234440"/>
            <a:ext cx="4892040" cy="22402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Possible audiences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friend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teacher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manager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customer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doctor/receptionist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school/college office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11680" y="4069080"/>
            <a:ext cx="8138160" cy="77724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Ask yourself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Would I speak to this person formally or informally?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5/16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is tone?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How your writing sounds to the reader.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325880"/>
            <a:ext cx="5349240" cy="16002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Tone = how it sounds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Your tone can be polite, friendly, formal, informal, serious or respectful.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92240" y="1325880"/>
            <a:ext cx="4663440" cy="15087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Same idea, different tone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Informal: Can you send it today?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Formal: Could you please send it today?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3931920"/>
            <a:ext cx="8595360" cy="7772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Tip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In exams, polite and clear language is usually best.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6/16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Match purpose, audience and tone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Different readers need different language.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25880"/>
            <a:ext cx="3429000" cy="132588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Purpose: request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You want to ask for time off.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1325880"/>
            <a:ext cx="3429000" cy="13258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Audience: manager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The reader is your manager.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91856" y="1325880"/>
            <a:ext cx="3246120" cy="132588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Tone: formal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The message should be polite and respectful.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3611880"/>
            <a:ext cx="8595360" cy="86868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Good sentence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Could I please take annual leave on Friday?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7/16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Same message, different audience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One idea can be written in two different ways.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371600"/>
            <a:ext cx="5074920" cy="164592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To a friend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Hey, are you free on Saturday? Fancy grabbing a coffee?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371600"/>
            <a:ext cx="5074920" cy="164592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To a manager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Dear Mr Khan, could I please speak to you about my timetable?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11680" y="3794760"/>
            <a:ext cx="8183879" cy="7772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What changed?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The purpose is similar, but the audience changes the tone.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8/16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Formal language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polite, respectful language for work, college and services.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280160"/>
            <a:ext cx="5212080" cy="242316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Use formal language for...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work emails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college messages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complaints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applications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messages to people you do not know well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280160"/>
            <a:ext cx="4983480" cy="242316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Helpful phrases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Dear...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I am writing to...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Could you please...?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I would like to...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Kind regards,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65960" y="4297680"/>
            <a:ext cx="8275320" cy="6858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000" b="1">
                <a:solidFill>
                  <a:srgbClr val="6F41A7"/>
                </a:solidFill>
                <a:latin typeface="Aptos"/>
              </a:rPr>
              <a:t>Example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I am writing to request information about the course.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9/16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Informal language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friendly language with friends and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371600"/>
            <a:ext cx="4892040" cy="20574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Use informal language for...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friends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family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people you know well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quick text messages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371600"/>
            <a:ext cx="4937760" cy="205740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Helpful phrases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Hi / Hey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Can you...?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Let me know.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Thanks!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See you soon.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4069080"/>
            <a:ext cx="8595360" cy="777240"/>
          </a:xfrm>
          <a:prstGeom prst="roundRect">
            <a:avLst/>
          </a:prstGeom>
          <a:solidFill>
            <a:srgbClr val="FCEBF0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Remember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Informal does not mean rude. Keep it clear and kind.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10/16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Polite requests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A good request is clear and polite.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417320"/>
            <a:ext cx="4892040" cy="1234440"/>
          </a:xfrm>
          <a:prstGeom prst="roundRect">
            <a:avLst/>
          </a:prstGeom>
          <a:solidFill>
            <a:srgbClr val="FCEBF0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Less polite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Send me the form today.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417320"/>
            <a:ext cx="4892040" cy="12344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More polite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Could you please send me the form today?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3657600"/>
            <a:ext cx="8595360" cy="86868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Polite request pattern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Could you please + verb + extra information?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11/16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Common mistakes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Avoid language that is too rude, too casual or unclear.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25880"/>
            <a:ext cx="5074920" cy="2514600"/>
          </a:xfrm>
          <a:prstGeom prst="roundRect">
            <a:avLst/>
          </a:prstGeom>
          <a:solidFill>
            <a:srgbClr val="FCEBF0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Avoid...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using slang in formal writing.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forgetting who will read the message.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sounding angry in a complaint.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using too few details.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325880"/>
            <a:ext cx="5074920" cy="16002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Improve it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 want a refund now! → I would like to request a refund, please.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0" y="4251960"/>
            <a:ext cx="6675120" cy="68580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Check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Is it clear? Is it polite? Is it right for the reader?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12/16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Quick test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Choose the best tone for each situation.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298448"/>
            <a:ext cx="5303520" cy="12344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1. Text to a friend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“Can you come at 6?” → formal or informal?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298448"/>
            <a:ext cx="5029200" cy="12344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2. Email to college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“I am writing to ask...” → formal or informal?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063240"/>
            <a:ext cx="5303520" cy="11430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3. Complaint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Should the tone be angry or polite?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3063240"/>
            <a:ext cx="5029200" cy="114300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Answers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1 informal  •  2 formal  •  3 polite and firm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13/16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Exam writing link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the task to choose purpose, audience and tone.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25880"/>
            <a:ext cx="5257800" cy="242316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Look for clues in the task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Who are you writing to?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Why are you writing?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What format is needed?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What tone is suitable?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325880"/>
            <a:ext cx="4983480" cy="13716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Example exam task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Write an email to your manager asking to change your shift.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4160520"/>
            <a:ext cx="8595360" cy="68580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000" b="1">
                <a:solidFill>
                  <a:srgbClr val="6F41A7"/>
                </a:solidFill>
                <a:latin typeface="Aptos"/>
              </a:rPr>
              <a:t>Answer clues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Purpose: request  •  Audience: manager  •  Tone: formal/polite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14/16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Mini writing task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Write for the right reader.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1325880"/>
            <a:ext cx="10241280" cy="96012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Task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Write a short message asking for information about a course.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2651760"/>
            <a:ext cx="8595360" cy="150876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Choose before writing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Purpose: ask/request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Audience: college office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Tone: formal and polite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4617720"/>
            <a:ext cx="8595360" cy="59436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900" b="1">
                <a:solidFill>
                  <a:srgbClr val="6F41A7"/>
                </a:solidFill>
                <a:latin typeface="Aptos"/>
              </a:rPr>
              <a:t>Challenge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700">
                <a:solidFill>
                  <a:srgbClr val="1C345B"/>
                </a:solidFill>
                <a:latin typeface="Aptos"/>
              </a:rPr>
              <a:t>Use: “I am writing to...” and “Could you please...?”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15/16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Plenary and homework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Check what you can do 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1325880"/>
            <a:ext cx="5303520" cy="20574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200" b="1">
                <a:solidFill>
                  <a:srgbClr val="6F41A7"/>
                </a:solidFill>
                <a:latin typeface="Aptos"/>
              </a:rPr>
              <a:t>Exit ticket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What does audience mean?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Give one formal phrase.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Change: “Send it now” to a polite request.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0" y="1325880"/>
            <a:ext cx="4663440" cy="20574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Homework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Find one formal and one informal message. Write who the audience is and what the purpose is.</a:t>
            </a:r>
          </a:p>
        </p:txBody>
      </p:sp>
      <p:pic>
        <p:nvPicPr>
          <p:cNvPr id="12" name="Picture 11" descr="a_wide_clean_flat_illustrated_classroom_learning.png"/>
          <p:cNvPicPr>
            <a:picLocks noChangeAspect="1"/>
          </p:cNvPicPr>
          <p:nvPr/>
        </p:nvPicPr>
        <p:blipFill>
          <a:blip r:embed="rId2"/>
          <a:srcRect t="31533" b="31533"/>
          <a:stretch>
            <a:fillRect/>
          </a:stretch>
        </p:blipFill>
        <p:spPr>
          <a:xfrm>
            <a:off x="2057400" y="3794760"/>
            <a:ext cx="8138160" cy="16916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Purpose and Audience  |  16/16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2026-09-05T23:07:08Z</dcterms:modified>
</cp:coreProperties>
</file>