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3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PUNCTUATION FOR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 IN READING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94360" y="16002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 Reading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94360" y="2084832"/>
            <a:ext cx="4434840" cy="141732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focus: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small marks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meaning?</a:t>
            </a:r>
            <a:endParaRPr lang="en-US" sz="1700" dirty="0"/>
          </a:p>
        </p:txBody>
      </p:sp>
      <p:pic>
        <p:nvPicPr>
          <p:cNvPr id="5" name="Image 0" descr="/mnt/data/l1_punctuation_reading_pack/L1_Punctuation_for_Meaning_Thumbnail_750x563.png">    </p:cNvPr>
          <p:cNvPicPr>
            <a:picLocks noChangeAspect="1"/>
          </p:cNvPicPr>
          <p:nvPr/>
        </p:nvPicPr>
        <p:blipFill>
          <a:blip r:embed="rId1"/>
          <a:srcRect l="0" r="0" t="184" b="184"/>
          <a:stretch/>
        </p:blipFill>
        <p:spPr>
          <a:xfrm>
            <a:off x="6172200" y="1097280"/>
            <a:ext cx="5440680" cy="4069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041648"/>
            <a:ext cx="5074920" cy="77724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 the mark • Think about its purpose • Explain the meaning</a:t>
            </a:r>
            <a:endParaRPr lang="en-US" sz="1900" dirty="0"/>
          </a:p>
        </p:txBody>
      </p:sp>
      <p:pic>
        <p:nvPicPr>
          <p:cNvPr id="7" name="Image 1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Session aims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715000" cy="41605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punctuation helps readers understand meaning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the purpose of common punctuation marks in a text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evidence from a text to explain your answer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 Level 1 Reading questions about punctuation more confidently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766560" y="1417320"/>
            <a:ext cx="4297680" cy="132588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question: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does this punctuation mark help the reader understand?”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766560" y="3154680"/>
            <a:ext cx="4297680" cy="13716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habit: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just name the mark.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it does in the sentence.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Warm-up: punctuation changes meaning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143000"/>
            <a:ext cx="1010412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at the pairs. How does the punctuation change how you read the sentence?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68680" y="1920240"/>
            <a:ext cx="4663440" cy="6400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are coming.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63640" y="1920240"/>
            <a:ext cx="4663440" cy="64008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are coming?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68680" y="2971800"/>
            <a:ext cx="4663440" cy="6400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Let’s eat, Grandma.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263640" y="2971800"/>
            <a:ext cx="4663440" cy="64008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Let’s eat Grandma.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68680" y="4023360"/>
            <a:ext cx="4663440" cy="6400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do this.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263640" y="4023360"/>
            <a:ext cx="4663440" cy="64008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do this!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77240" y="5257800"/>
            <a:ext cx="10104120" cy="685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talk: Which mark helped you understand the writer’s meaning?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punctuation matters in Reading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Level 1 Reading, you may be asked how punctuation helps the reader understand a text. This is different from simply adding punctuation in Writing.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377440"/>
            <a:ext cx="5303520" cy="32004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can show: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where a sentence starts and ends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extra information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list of items or ideas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ownership or missing letters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question, surprise, warning or strong feeling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0" y="2377440"/>
            <a:ext cx="4800600" cy="320040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answer frame: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punctuation mark is...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It helps the reader understand...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 example, in the text it shows...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This is useful because...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Capital letters: names and important words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Capital letters help readers identify names, places, organisations, days, months and important proper nouns.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377440"/>
            <a:ext cx="5303520" cy="32004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can help the reader spot: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person: Maria Khan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place: London Road Library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day or month: Monday / September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 organisation: Redbridge Council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0" y="2377440"/>
            <a:ext cx="4800600" cy="320040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Reading, explain: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what the capital letter names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why that word is important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how it helps you find specific information quickly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Commas: lists and pauses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097280"/>
            <a:ext cx="10698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Commas help separate information so the sentence is easier to understand. They often separate items in a list, extra details, or clauses.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331720"/>
            <a:ext cx="10698480" cy="685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1: The centre offers English, maths, digital skills and childcare courses.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3154680"/>
            <a:ext cx="10698480" cy="54864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commas separate the courses in a list.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977640"/>
            <a:ext cx="10698480" cy="685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2: After the interview, applicants will receive an email.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31520" y="4800600"/>
            <a:ext cx="10698480" cy="54864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comma separates the opening time phrase from the main information.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Apostrophes: ownership and missing letters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5257800" cy="502920"/>
          </a:xfrm>
          <a:prstGeom prst="rect">
            <a:avLst/>
          </a:prstGeom>
          <a:solidFill>
            <a:srgbClr val="0F6B78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Apostrophe for possession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263640" y="1143000"/>
            <a:ext cx="5166360" cy="5029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Apostrophe for omission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31520" y="1828800"/>
            <a:ext cx="5257800" cy="329184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Possession: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learner’s book = the book belongs to one learner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parents’ meeting = the meeting is for parents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shows who something belongs to or is connected with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63640" y="1828800"/>
            <a:ext cx="5166360" cy="329184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Omission: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don’t = do not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we’re = we are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can’t = cannot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helps the writer use a shorter, often more informal style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22960" y="5669280"/>
            <a:ext cx="1051560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tip: say whether the apostrophe shows possession or missing letters.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Brackets: extra information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Brackets add extra information. The sentence still makes sense if the bracketed information is removed.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423160"/>
            <a:ext cx="10698480" cy="91440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course starts on Monday (after the half-term break) and finishes in July.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3703320"/>
            <a:ext cx="5303520" cy="182880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 the brackets do?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add extra detail about the date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help the reader understand timing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keep the extra information separate from the main sentence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0" y="3703320"/>
            <a:ext cx="4800600" cy="1828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frame: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brackets add extra information about...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This helps the reader because...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 marks and exclamation marks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5257800" cy="502920"/>
          </a:xfrm>
          <a:prstGeom prst="rect">
            <a:avLst/>
          </a:prstGeom>
          <a:solidFill>
            <a:srgbClr val="0F6B78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MARK (?)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263640" y="1143000"/>
            <a:ext cx="5166360" cy="5029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EXCLAMATION MARK (!)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31520" y="1828800"/>
            <a:ext cx="5257800" cy="32461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marks: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the writer is asking something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involve the reader directly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may make the text feel conversational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63640" y="1828800"/>
            <a:ext cx="5166360" cy="324612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Exclamation marks: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show strong feeling, excitement, warning or surprise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make a text sound lively or urgent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may be common in adverts or informal texts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22960" y="5669280"/>
            <a:ext cx="1051560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What feeling or effect does this mark create?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Quotation marks: exact words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Quotation marks show exact words spoken or written by someone. They help readers separate a person’s words from the rest of the text.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423160"/>
            <a:ext cx="10698480" cy="8229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finally feel confident using the bus,” said Ahmed.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3657600"/>
            <a:ext cx="5303520" cy="192024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the reader understand: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exact words Ahmed said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that this is direct speech or a quotation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writer is using someone’s view as evidence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0" y="3657600"/>
            <a:ext cx="4800600" cy="192024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Level 1 link: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quotation marks can help you find evidence quickly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they may show a personal opinion in a text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 reading: spot the punctuation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143000"/>
            <a:ext cx="9692640" cy="5029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Text: A New Start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10744200" cy="2788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Maria moved to a new city last year. At first, it was difficult, but she didn’t give up. “I can do this!” she said. Now, she has a part-time job (in a local library), new friends, and big plans for the future. What will I learn next? she asked herself.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4937760"/>
            <a:ext cx="10744200" cy="9601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task: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underline one apostrophe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circle one comma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box the brackets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one punctuation mark in a full sentence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Answer check: explain the meaning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88720"/>
            <a:ext cx="5394960" cy="420624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explanations: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apostrophe in “didn’t” shows missing letters from “did not”.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exclamation mark in “I can do this!” shows strong feeling and confidence.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brackets add extra information about where Maria works.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question mark shows Maria is asking herself a question.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46520" y="1325880"/>
            <a:ext cx="4892040" cy="1828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brackets add extra information about Maria’s job. They tell the reader she works in a local library, but this is not the main point of the sentence.”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446520" y="3566160"/>
            <a:ext cx="4892040" cy="114300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“There are brackets.”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✘ This names the mark but does not explain meaning.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1 exam-style practice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5943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1: What does the apostrophe in “didn’t” show?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1965960"/>
            <a:ext cx="10698480" cy="5943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2: How do the brackets help the reader understand the sentence?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2788920"/>
            <a:ext cx="10698480" cy="5943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3: Why has the writer used an exclamation mark after “I can do this”?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10698480" cy="5943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4: How does the question mark change the meaning at the end?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4892040"/>
            <a:ext cx="10607040" cy="68580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in full sentences and explain the effect on meaning.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mistakes to avoid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94960" cy="4114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only name the punctuation mark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ignore the sentence around it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say “it makes it better” without explaining how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forget to mention meaning, feeling or extra information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34440"/>
            <a:ext cx="507492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read the whole sentence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the punctuation mark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what it helps the reader understand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words from the text as evidence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recap and next step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234440"/>
            <a:ext cx="4983480" cy="73152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Commas can separate items or ideas.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09360" y="1234440"/>
            <a:ext cx="4983480" cy="73152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Apostrophes can show possession or missing letters.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2468880"/>
            <a:ext cx="4983480" cy="73152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Brackets add extra information.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309360" y="2468880"/>
            <a:ext cx="4983480" cy="73152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and exclamation marks show tone and meaning.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22960" y="4572000"/>
            <a:ext cx="10469880" cy="7315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 complete the worksheet and check your answers with the separate answer key.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Punctuation for Meaning in Reading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 for Meaning in Reading - Level 1</dc:title>
  <dc:subject>Functional Skills English Level 1 - Punctuation for Meaning in Reading</dc:subject>
  <dc:creator>OpenAI</dc:creator>
  <cp:lastModifiedBy>OpenAI</cp:lastModifiedBy>
  <cp:revision>1</cp:revision>
  <dcterms:created xsi:type="dcterms:W3CDTF">2026-09-20T10:34:11Z</dcterms:created>
  <dcterms:modified xsi:type="dcterms:W3CDTF">2026-09-20T10:34:11Z</dcterms:modified>
</cp:coreProperties>
</file>