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3" r:id="rId3"/>
    <p:sldId id="1196" r:id="rId4"/>
    <p:sldId id="259" r:id="rId5"/>
    <p:sldId id="260" r:id="rId6"/>
    <p:sldId id="1209" r:id="rId7"/>
    <p:sldId id="1206" r:id="rId8"/>
    <p:sldId id="1210" r:id="rId9"/>
    <p:sldId id="267" r:id="rId10"/>
    <p:sldId id="119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Functional Skills English Entry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INFORMAL LETTER WRITING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2A41-97F8-F8D7-39EB-FB04228B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Session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3350-781F-81E5-32E0-8380571DE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1036"/>
            <a:ext cx="10065327" cy="4241873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By the end of this session, learners will be able to: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Understand what an informal letter is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Start the letter correctly with “Dear + name”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Include all the required information from the question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Write at least 8 sentences, including at least 3 compound sentences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Use at least 2 paragraphs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End the letter with a friendly closing and first name</a:t>
            </a:r>
          </a:p>
        </p:txBody>
      </p:sp>
    </p:spTree>
    <p:extLst>
      <p:ext uri="{BB962C8B-B14F-4D97-AF65-F5344CB8AC3E}">
        <p14:creationId xmlns:p14="http://schemas.microsoft.com/office/powerpoint/2010/main" val="172639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3D012-9A0B-91EA-4EDD-18B82C4A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955482" cy="905597"/>
          </a:xfrm>
        </p:spPr>
        <p:txBody>
          <a:bodyPr/>
          <a:lstStyle/>
          <a:p>
            <a:r>
              <a:rPr lang="en-GB" b="1" dirty="0" err="1">
                <a:solidFill>
                  <a:srgbClr val="C00000"/>
                </a:solidFill>
              </a:rPr>
              <a:t>Warm-Up:“Tell</a:t>
            </a:r>
            <a:r>
              <a:rPr lang="en-GB" b="1" dirty="0">
                <a:solidFill>
                  <a:srgbClr val="C00000"/>
                </a:solidFill>
              </a:rPr>
              <a:t> Your Friend”</a:t>
            </a:r>
            <a:br>
              <a:rPr lang="en-GB" dirty="0">
                <a:solidFill>
                  <a:srgbClr val="C00000"/>
                </a:solidFill>
              </a:rPr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CD7A-48C2-A9A2-5298-8DEE07F6A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3490"/>
            <a:ext cx="10529455" cy="3683145"/>
          </a:xfrm>
        </p:spPr>
        <p:txBody>
          <a:bodyPr/>
          <a:lstStyle/>
          <a:p>
            <a:pPr>
              <a:buNone/>
            </a:pPr>
            <a:r>
              <a:rPr lang="en-GB" sz="3200" dirty="0">
                <a:effectLst/>
              </a:rPr>
              <a:t>Imagine your friend is moving to your town. Tell your partner one thing: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Something fun to do in your town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Something you like about your town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Something you dislike about your town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859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Informal Letter Writing • Entry 3 • 4/12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What is an informal letter?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Simple explanation for Entry 3 learners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5257800" cy="4434840"/>
          </a:xfrm>
          <a:prstGeom prst="roundRect">
            <a:avLst/>
          </a:prstGeom>
          <a:solidFill>
            <a:srgbClr val="F7F2FC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500176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Definition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502005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C345B"/>
                </a:solidFill>
                <a:latin typeface="Aptos"/>
              </a:rPr>
              <a:t>An informal letter is a personal letter to a friend, relative or someone you know well. It is friendly but still needs clear sentences and paragraphs.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89888"/>
            <a:ext cx="23317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737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Purpose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share news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describe an event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invite someone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thank someone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1389888"/>
            <a:ext cx="2331720" cy="443484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4341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Audience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427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friend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relative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classmate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neighbour you know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Purpose + audience + tone = better writing.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Informal Letter Writing • Entry 3 • 5/12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Exam requirements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Use this as your checklist in the writing exam.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4892040" cy="443484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46360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Must include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465429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8+ sentences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3+ compound sentences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2+ paragraphs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• friendly greeting and ending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89320" y="1389888"/>
            <a:ext cx="50749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17336" y="1499616"/>
            <a:ext cx="481888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Success criteria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08192" y="1901952"/>
            <a:ext cx="48371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answer every bullet point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use the correct layout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write in a logical order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• check spelling, punctuation and grammar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Do not start writing until you know exactly what the question asks you to include.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0DE2-3ECE-0090-A41B-78576F87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Layout (Exam Style)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E982D-76A8-06FE-468E-46F631C76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59972"/>
            <a:ext cx="9035473" cy="4374573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In the Pearson exam, you usually start directly with the greeting.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Greeting</a:t>
            </a:r>
            <a:r>
              <a:rPr lang="en-GB" dirty="0"/>
              <a:t> → Dear Sam,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Opening</a:t>
            </a:r>
            <a:r>
              <a:rPr lang="en-GB" dirty="0"/>
              <a:t> → Friendly sentence (How are you?)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Paragraph 1</a:t>
            </a:r>
            <a:r>
              <a:rPr lang="en-GB" dirty="0"/>
              <a:t> → Answer the first bullet points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Paragraph 2</a:t>
            </a:r>
            <a:r>
              <a:rPr lang="en-GB" dirty="0"/>
              <a:t> → Answer the remaining bullet points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Closing</a:t>
            </a:r>
            <a:r>
              <a:rPr lang="en-GB" dirty="0"/>
              <a:t> → Best wishes, / See you soon, / Take care,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Your first name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4017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448D-4D64-BE52-D033-1F70912C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73" y="462973"/>
            <a:ext cx="8933873" cy="90559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Exam Question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3086B1-3A1A-675C-C3BB-DC8DBC4EC5F7}"/>
              </a:ext>
            </a:extLst>
          </p:cNvPr>
          <p:cNvSpPr txBox="1"/>
          <p:nvPr/>
        </p:nvSpPr>
        <p:spPr>
          <a:xfrm>
            <a:off x="445768" y="4496919"/>
            <a:ext cx="8763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b="1" dirty="0">
                <a:solidFill>
                  <a:srgbClr val="C00000"/>
                </a:solidFill>
                <a:effectLst/>
              </a:rPr>
              <a:t>Exam Rules</a:t>
            </a:r>
            <a:endParaRPr lang="en-GB" sz="2800" dirty="0">
              <a:solidFill>
                <a:srgbClr val="C00000"/>
              </a:solidFill>
              <a:effectLst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800" dirty="0"/>
              <a:t>At least 8 sentences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800" dirty="0"/>
              <a:t>At least 3 compound sentences (and, but, also, because)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800" dirty="0"/>
              <a:t>At least 2 paragraphs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FD5409-D5C9-60F3-DD92-8B72E9E36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506" y="915771"/>
            <a:ext cx="7181726" cy="40362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81049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A3414-6B38-6D5B-73D9-D20BA2068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3364"/>
            <a:ext cx="10841182" cy="905597"/>
          </a:xfrm>
        </p:spPr>
        <p:txBody>
          <a:bodyPr/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INFORMAL LETTER: SAMPLE ANSWER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70B99-83EF-428C-F6DA-02E5B370D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92" y="1261726"/>
            <a:ext cx="10501746" cy="366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6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Informal Letter Writing • Entry 3 • 12/12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Final check and plenary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Check your answer before you hand it in.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25880"/>
            <a:ext cx="3291840" cy="452628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Content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answer all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add enough detail?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Is the order logical?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291840" cy="452628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5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Accuracy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Capital letters?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Full stops?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Correct tense?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Spelling checked?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017520" cy="452628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0456" y="1435607"/>
            <a:ext cx="27614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Layout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37943"/>
            <a:ext cx="277977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Right format?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Paragraphs or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Good opening and ending?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Exit question: What is one thing you will remember in the exam?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8F9A3-41FC-14F7-DB4F-19C3AC17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3" y="639619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HOMEWORK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F703CA-B0AE-EDA0-A1DB-21A60AD8E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18" y="1545216"/>
            <a:ext cx="9318328" cy="4150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6570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470</Words>
  <Application>Microsoft Office PowerPoint</Application>
  <PresentationFormat>Widescreen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Aptos</vt:lpstr>
      <vt:lpstr>Arial</vt:lpstr>
      <vt:lpstr>Office Theme</vt:lpstr>
      <vt:lpstr>Functional Skills English Entry 3</vt:lpstr>
      <vt:lpstr>Session Aims</vt:lpstr>
      <vt:lpstr>Warm-Up:“Tell Your Friend”   </vt:lpstr>
      <vt:lpstr>PowerPoint Presentation</vt:lpstr>
      <vt:lpstr>PowerPoint Presentation</vt:lpstr>
      <vt:lpstr>Layout (Exam Style) </vt:lpstr>
      <vt:lpstr>Exam Question</vt:lpstr>
      <vt:lpstr>INFORMAL LETTER: SAMPLE ANSWER</vt:lpstr>
      <vt:lpstr>PowerPoint Presentation</vt:lpstr>
      <vt:lpstr>HOMEWORK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20</cp:revision>
  <dcterms:created xsi:type="dcterms:W3CDTF">2025-06-03T17:54:40Z</dcterms:created>
  <dcterms:modified xsi:type="dcterms:W3CDTF">2026-09-20T00:45:50Z</dcterms:modified>
</cp:coreProperties>
</file>