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1253" r:id="rId7"/>
    <p:sldId id="125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94660"/>
  </p:normalViewPr>
  <p:slideViewPr>
    <p:cSldViewPr snapToGrid="0">
      <p:cViewPr varScale="1">
        <p:scale>
          <a:sx n="74" d="100"/>
          <a:sy n="74" d="100"/>
        </p:scale>
        <p:origin x="81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sz="4000" b="1">
                <a:solidFill>
                  <a:srgbClr val="000000"/>
                </a:solidFill>
                <a:latin typeface="Times New Roman"/>
              </a:rPr>
              <a:t>Functional Skills English Level 1</a:t>
            </a:r>
          </a:p>
          <a:p>
            <a:pPr algn="ctr"/>
            <a:r>
              <a:rPr sz="4600" b="1">
                <a:solidFill>
                  <a:srgbClr val="C00000"/>
                </a:solidFill>
                <a:latin typeface="Times New Roman"/>
              </a:rPr>
              <a:t>Informal Email Writing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sz="3400" b="1">
                <a:solidFill>
                  <a:srgbClr val="000000"/>
                </a:solidFill>
                <a:latin typeface="Times New Roman"/>
              </a:rPr>
              <a:t>How to write a friendly, clear and well-organised informal email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Session Aims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508760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2600">
                <a:solidFill>
                  <a:srgbClr val="000000"/>
                </a:solidFill>
                <a:latin typeface="Times New Roman"/>
              </a:defRPr>
            </a:pPr>
            <a:r>
              <a:rPr sz="2600" b="1">
                <a:solidFill>
                  <a:srgbClr val="000000"/>
                </a:solidFill>
                <a:latin typeface="Times New Roman"/>
              </a:rPr>
              <a:t>By the end of this lesson, you will be able to: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understand the purpose of an informal email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identify the main features of informal email writing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use a friendly but clear tone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organise ideas into clear paragraphs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include all the information from the task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write and check an informal email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Informal Email Task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261872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 dirty="0">
                <a:solidFill>
                  <a:srgbClr val="000000"/>
                </a:solidFill>
                <a:latin typeface="Times New Roman"/>
              </a:rPr>
              <a:t>Example task: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2400" dirty="0">
                <a:solidFill>
                  <a:srgbClr val="000000"/>
                </a:solidFill>
                <a:latin typeface="Times New Roman"/>
              </a:rPr>
              <a:t>Your friend Sam could not come to a community food festival with you last weekend.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 dirty="0">
                <a:solidFill>
                  <a:srgbClr val="000000"/>
                </a:solidFill>
                <a:latin typeface="Times New Roman"/>
              </a:rPr>
              <a:t>Write an email to Sam about the festival.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 dirty="0">
                <a:solidFill>
                  <a:srgbClr val="000000"/>
                </a:solidFill>
                <a:latin typeface="Times New Roman"/>
              </a:rPr>
              <a:t>In your email, you should: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 dirty="0">
                <a:solidFill>
                  <a:srgbClr val="000000"/>
                </a:solidFill>
                <a:latin typeface="Times New Roman"/>
              </a:rPr>
              <a:t>• describe what happened at the festival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 dirty="0">
                <a:solidFill>
                  <a:srgbClr val="000000"/>
                </a:solidFill>
                <a:latin typeface="Times New Roman"/>
              </a:rPr>
              <a:t>• explain what you enjoyed most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 dirty="0">
                <a:solidFill>
                  <a:srgbClr val="000000"/>
                </a:solidFill>
                <a:latin typeface="Times New Roman"/>
              </a:rPr>
              <a:t>• invite Sam to come with you next time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 dirty="0">
                <a:solidFill>
                  <a:srgbClr val="000000"/>
                </a:solidFill>
                <a:latin typeface="Times New Roman"/>
              </a:rPr>
              <a:t>Aim to write about 150 to 200 words.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What Is an Informal Email?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307592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2300" b="1">
                <a:solidFill>
                  <a:srgbClr val="000000"/>
                </a:solidFill>
                <a:latin typeface="Times New Roman"/>
              </a:rPr>
              <a:t>Definition: </a:t>
            </a:r>
            <a:r>
              <a:rPr sz="2300">
                <a:solidFill>
                  <a:srgbClr val="000000"/>
                </a:solidFill>
                <a:latin typeface="Times New Roman"/>
              </a:rPr>
              <a:t>An informal email is a friendly message sent to someone you know well, such as a friend or family member.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An informal email should: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have a clear email address and subject/title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use a friendly greeting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sound natural and polite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give information clearly in paragraphs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include your thoughts, feelings or opinions where needed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end with a friendly closing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Purpose and Audience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371600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Purpose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to share news or information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to describe an experience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to invite, thank, apologise or explain something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Audience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a friend, cousin, classmate or family member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The tone can be friendly and personal, but the writing must still be clear.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775A7-004D-C187-5C4F-DFADC6AFF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27" y="369454"/>
            <a:ext cx="8933873" cy="669637"/>
          </a:xfrm>
        </p:spPr>
        <p:txBody>
          <a:bodyPr>
            <a:noAutofit/>
          </a:bodyPr>
          <a:lstStyle/>
          <a:p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rPr>
              <a:t>Very Important!</a:t>
            </a:r>
            <a:endParaRPr lang="en-GB" sz="4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24482-2E3D-C24D-8427-B190FC138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3626" y="1185308"/>
            <a:ext cx="11151200" cy="1636550"/>
          </a:xfrm>
        </p:spPr>
        <p:txBody>
          <a:bodyPr/>
          <a:lstStyle/>
          <a:p>
            <a:pPr>
              <a:buNone/>
            </a:pPr>
            <a:r>
              <a:rPr lang="en-GB" dirty="0">
                <a:effectLst/>
                <a:latin typeface="+mj-lt"/>
              </a:rPr>
              <a:t>In the Pearson Level 1 Email Exam: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The </a:t>
            </a:r>
            <a:r>
              <a:rPr lang="en-GB" b="1" dirty="0">
                <a:latin typeface="+mj-lt"/>
              </a:rPr>
              <a:t>From</a:t>
            </a:r>
            <a:r>
              <a:rPr lang="en-GB" dirty="0">
                <a:latin typeface="+mj-lt"/>
              </a:rPr>
              <a:t>, </a:t>
            </a:r>
            <a:r>
              <a:rPr lang="en-GB" b="1" dirty="0">
                <a:latin typeface="+mj-lt"/>
              </a:rPr>
              <a:t>To</a:t>
            </a:r>
            <a:r>
              <a:rPr lang="en-GB" dirty="0">
                <a:latin typeface="+mj-lt"/>
              </a:rPr>
              <a:t>, and </a:t>
            </a:r>
            <a:r>
              <a:rPr lang="en-GB" b="1" dirty="0">
                <a:latin typeface="+mj-lt"/>
              </a:rPr>
              <a:t>Subject</a:t>
            </a:r>
            <a:r>
              <a:rPr lang="en-GB" dirty="0">
                <a:latin typeface="+mj-lt"/>
              </a:rPr>
              <a:t> lines are </a:t>
            </a:r>
            <a:r>
              <a:rPr lang="en-GB" b="1" dirty="0">
                <a:latin typeface="+mj-lt"/>
              </a:rPr>
              <a:t>usually already filled in</a:t>
            </a:r>
            <a:r>
              <a:rPr lang="en-GB" dirty="0">
                <a:latin typeface="+mj-lt"/>
              </a:rPr>
              <a:t> by the examiner.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You </a:t>
            </a:r>
            <a:r>
              <a:rPr lang="en-GB" b="1" dirty="0">
                <a:latin typeface="+mj-lt"/>
              </a:rPr>
              <a:t>do not</a:t>
            </a:r>
            <a:r>
              <a:rPr lang="en-GB" dirty="0">
                <a:latin typeface="+mj-lt"/>
              </a:rPr>
              <a:t> need to write them again.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You should </a:t>
            </a:r>
            <a:r>
              <a:rPr lang="en-GB" b="1" dirty="0">
                <a:latin typeface="+mj-lt"/>
              </a:rPr>
              <a:t>start your email directly with the greeting/salutation</a:t>
            </a:r>
            <a:r>
              <a:rPr lang="en-GB" dirty="0">
                <a:latin typeface="+mj-lt"/>
              </a:rPr>
              <a:t>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C4D527-8B49-F56A-D3F0-AAA667E36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94" y="3602887"/>
            <a:ext cx="5010879" cy="297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62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71AB3-5279-5F9E-4546-D6ECC90F5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4355"/>
            <a:ext cx="8933873" cy="905597"/>
          </a:xfrm>
        </p:spPr>
        <p:txBody>
          <a:bodyPr>
            <a:normAutofit fontScale="90000"/>
          </a:bodyPr>
          <a:lstStyle/>
          <a:p>
            <a:r>
              <a:rPr lang="en-GB" sz="4400" b="1" dirty="0">
                <a:solidFill>
                  <a:srgbClr val="C00000"/>
                </a:solidFill>
                <a:latin typeface="+mj-lt"/>
              </a:rPr>
              <a:t>Standard Email Layout (Template)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081222-17EA-0C1F-EF3E-FC938333D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600" y="1296955"/>
            <a:ext cx="9035473" cy="3683145"/>
          </a:xfrm>
        </p:spPr>
        <p:txBody>
          <a:bodyPr/>
          <a:lstStyle/>
          <a:p>
            <a:pPr>
              <a:buNone/>
            </a:pPr>
            <a:r>
              <a:rPr lang="en-GB" sz="2400" b="1" dirty="0">
                <a:effectLst/>
                <a:latin typeface="+mj-lt"/>
              </a:rPr>
              <a:t>Email Structure (Always use this order)</a:t>
            </a:r>
            <a:endParaRPr lang="en-GB" sz="2400" dirty="0">
              <a:effectLst/>
              <a:latin typeface="+mj-lt"/>
            </a:endParaRPr>
          </a:p>
          <a:p>
            <a:pPr>
              <a:buFont typeface="+mj-lt"/>
              <a:buAutoNum type="arabicPeriod"/>
            </a:pPr>
            <a:r>
              <a:rPr lang="en-GB" sz="2400" b="1" dirty="0">
                <a:solidFill>
                  <a:srgbClr val="C00000"/>
                </a:solidFill>
                <a:latin typeface="+mj-lt"/>
              </a:rPr>
              <a:t>Email Address (sender’s and receiver’s) </a:t>
            </a:r>
            <a:r>
              <a:rPr lang="en-GB" sz="2400" dirty="0">
                <a:solidFill>
                  <a:srgbClr val="C00000"/>
                </a:solidFill>
                <a:latin typeface="+mj-lt"/>
              </a:rPr>
              <a:t> (From &amp; To)</a:t>
            </a:r>
          </a:p>
          <a:p>
            <a:pPr>
              <a:buFont typeface="+mj-lt"/>
              <a:buAutoNum type="arabicPeriod"/>
            </a:pPr>
            <a:r>
              <a:rPr lang="en-GB" sz="2400" b="1" dirty="0">
                <a:solidFill>
                  <a:srgbClr val="C00000"/>
                </a:solidFill>
                <a:latin typeface="+mj-lt"/>
              </a:rPr>
              <a:t>Title of Email</a:t>
            </a:r>
            <a:r>
              <a:rPr lang="en-GB" sz="2400" dirty="0">
                <a:solidFill>
                  <a:srgbClr val="C00000"/>
                </a:solidFill>
                <a:latin typeface="+mj-lt"/>
              </a:rPr>
              <a:t> (Subject line)</a:t>
            </a:r>
          </a:p>
          <a:p>
            <a:pPr>
              <a:buFont typeface="+mj-lt"/>
              <a:buAutoNum type="arabicPeriod"/>
            </a:pPr>
            <a:r>
              <a:rPr lang="en-GB" sz="2400" b="1" dirty="0">
                <a:latin typeface="+mj-lt"/>
              </a:rPr>
              <a:t>Opening Greeting</a:t>
            </a:r>
            <a:r>
              <a:rPr lang="en-GB" sz="2400" dirty="0">
                <a:latin typeface="+mj-lt"/>
              </a:rPr>
              <a:t> (Dear Mr/Ms …,)</a:t>
            </a:r>
          </a:p>
          <a:p>
            <a:pPr>
              <a:buFont typeface="+mj-lt"/>
              <a:buAutoNum type="arabicPeriod"/>
            </a:pPr>
            <a:r>
              <a:rPr lang="en-GB" sz="2400" b="1" dirty="0">
                <a:latin typeface="+mj-lt"/>
              </a:rPr>
              <a:t>Introductory Paragraph</a:t>
            </a:r>
            <a:r>
              <a:rPr lang="en-GB" sz="2400" dirty="0">
                <a:latin typeface="+mj-lt"/>
              </a:rPr>
              <a:t> – Why you are writing</a:t>
            </a:r>
          </a:p>
          <a:p>
            <a:pPr>
              <a:buFont typeface="+mj-lt"/>
              <a:buAutoNum type="arabicPeriod"/>
            </a:pPr>
            <a:r>
              <a:rPr lang="en-GB" sz="2400" b="1" dirty="0">
                <a:latin typeface="+mj-lt"/>
              </a:rPr>
              <a:t>Main Body</a:t>
            </a:r>
            <a:r>
              <a:rPr lang="en-GB" sz="2400" dirty="0">
                <a:latin typeface="+mj-lt"/>
              </a:rPr>
              <a:t> – Cover all bullet points from the question</a:t>
            </a:r>
          </a:p>
          <a:p>
            <a:pPr>
              <a:buFont typeface="+mj-lt"/>
              <a:buAutoNum type="arabicPeriod"/>
            </a:pPr>
            <a:r>
              <a:rPr lang="en-GB" sz="2400" b="1" dirty="0">
                <a:latin typeface="+mj-lt"/>
              </a:rPr>
              <a:t>Closing Paragraph</a:t>
            </a:r>
            <a:r>
              <a:rPr lang="en-GB" sz="2400" dirty="0">
                <a:latin typeface="+mj-lt"/>
              </a:rPr>
              <a:t> – Polite ending + what you want</a:t>
            </a:r>
          </a:p>
          <a:p>
            <a:pPr>
              <a:buFont typeface="+mj-lt"/>
              <a:buAutoNum type="arabicPeriod"/>
            </a:pPr>
            <a:r>
              <a:rPr lang="en-GB" sz="2400" b="1" dirty="0">
                <a:latin typeface="+mj-lt"/>
              </a:rPr>
              <a:t>Closing Salutation</a:t>
            </a:r>
            <a:r>
              <a:rPr lang="en-GB" sz="2400" dirty="0">
                <a:latin typeface="+mj-lt"/>
              </a:rPr>
              <a:t> (Yours sincerely, / Best regards,)</a:t>
            </a:r>
          </a:p>
          <a:p>
            <a:pPr>
              <a:buFont typeface="+mj-lt"/>
              <a:buAutoNum type="arabicPeriod"/>
            </a:pPr>
            <a:r>
              <a:rPr lang="en-GB" sz="2400" b="1" dirty="0">
                <a:latin typeface="+mj-lt"/>
              </a:rPr>
              <a:t>Your First </a:t>
            </a:r>
            <a:r>
              <a:rPr lang="en-GB" sz="2400" b="1">
                <a:latin typeface="+mj-lt"/>
              </a:rPr>
              <a:t>Name Only</a:t>
            </a:r>
            <a:endParaRPr lang="en-GB" sz="2400" dirty="0">
              <a:effectLst/>
              <a:latin typeface="+mj-lt"/>
            </a:endParaRPr>
          </a:p>
          <a:p>
            <a:pPr algn="ctr">
              <a:buNone/>
            </a:pPr>
            <a:r>
              <a:rPr lang="en-GB" sz="2400" b="1" dirty="0">
                <a:solidFill>
                  <a:srgbClr val="C00000"/>
                </a:solidFill>
                <a:effectLst/>
                <a:latin typeface="+mj-lt"/>
              </a:rPr>
              <a:t>Always follow this layout. It helps you organise your email and get better marks.</a:t>
            </a:r>
          </a:p>
          <a:p>
            <a:endParaRPr lang="en-GB" dirty="0"/>
          </a:p>
        </p:txBody>
      </p:sp>
      <p:sp>
        <p:nvSpPr>
          <p:cNvPr id="4" name="Right Bracket 3">
            <a:extLst>
              <a:ext uri="{FF2B5EF4-FFF2-40B4-BE49-F238E27FC236}">
                <a16:creationId xmlns:a16="http://schemas.microsoft.com/office/drawing/2014/main" id="{D15D2DCA-B83C-D155-B8D6-6D94C9416A8B}"/>
              </a:ext>
            </a:extLst>
          </p:cNvPr>
          <p:cNvSpPr/>
          <p:nvPr/>
        </p:nvSpPr>
        <p:spPr>
          <a:xfrm>
            <a:off x="8257674" y="1779639"/>
            <a:ext cx="127819" cy="680400"/>
          </a:xfrm>
          <a:prstGeom prst="rightBracket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5A38E8-488E-90F7-D267-4C13FC039E90}"/>
              </a:ext>
            </a:extLst>
          </p:cNvPr>
          <p:cNvSpPr txBox="1"/>
          <p:nvPr/>
        </p:nvSpPr>
        <p:spPr>
          <a:xfrm>
            <a:off x="8718752" y="1935173"/>
            <a:ext cx="270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rgbClr val="C00000"/>
                </a:solidFill>
                <a:latin typeface="+mj-lt"/>
              </a:rPr>
              <a:t>Usually already filled in</a:t>
            </a:r>
          </a:p>
        </p:txBody>
      </p:sp>
    </p:spTree>
    <p:extLst>
      <p:ext uri="{BB962C8B-B14F-4D97-AF65-F5344CB8AC3E}">
        <p14:creationId xmlns:p14="http://schemas.microsoft.com/office/powerpoint/2010/main" val="2264231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Useful Informal Email Language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307592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Useful sentence starters: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I hope you are well.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I wanted to tell you about...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You would have loved it because...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The best part was...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I think you should come next time.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Let me know what you think.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1">
                <a:solidFill>
                  <a:srgbClr val="000000"/>
                </a:solidFill>
                <a:latin typeface="Times New Roman"/>
              </a:rPr>
              <a:t>Friendly language is fine, but avoid text-message spellings like “u” or “gr8” in the exam.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200" b="1">
                <a:solidFill>
                  <a:srgbClr val="C00000"/>
                </a:solidFill>
                <a:latin typeface="Times New Roman"/>
              </a:rPr>
              <a:t>Model Informal Email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207008"/>
            <a:ext cx="10058400" cy="54406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1600">
                <a:solidFill>
                  <a:srgbClr val="000000"/>
                </a:solidFill>
                <a:latin typeface="Times New Roman"/>
              </a:defRPr>
            </a:pPr>
            <a:r>
              <a:rPr sz="1600" b="1">
                <a:solidFill>
                  <a:srgbClr val="000000"/>
                </a:solidFill>
                <a:latin typeface="Times New Roman"/>
              </a:rPr>
              <a:t>Email address: sam786@example.com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1600">
                <a:solidFill>
                  <a:srgbClr val="000000"/>
                </a:solidFill>
                <a:latin typeface="Times New Roman"/>
              </a:defRPr>
            </a:pPr>
            <a:r>
              <a:rPr sz="1600" b="1">
                <a:solidFill>
                  <a:srgbClr val="000000"/>
                </a:solidFill>
                <a:latin typeface="Times New Roman"/>
              </a:rPr>
              <a:t>Title of email: Food Festival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400">
                <a:solidFill>
                  <a:srgbClr val="000000"/>
                </a:solidFill>
                <a:latin typeface="Times New Roman"/>
              </a:rPr>
              <a:t>Hi Sam,</a:t>
            </a:r>
            <a:br/>
            <a:br/>
            <a:r>
              <a:rPr sz="1400">
                <a:solidFill>
                  <a:srgbClr val="000000"/>
                </a:solidFill>
                <a:latin typeface="Times New Roman"/>
              </a:rPr>
              <a:t>I hope you are well. I wanted to tell you about the community food festival I went to last weekend. I know you could not come, so I thought I would share what happened.</a:t>
            </a:r>
            <a:br/>
            <a:br/>
            <a:r>
              <a:rPr sz="1400">
                <a:solidFill>
                  <a:srgbClr val="000000"/>
                </a:solidFill>
                <a:latin typeface="Times New Roman"/>
              </a:rPr>
              <a:t>The festival was in the town centre, and it was busy but exciting. There were food stalls from many countries, live music and a small area where children could play. I tried some Turkish bread and a spicy chicken wrap. They were delicious and not too expensive.</a:t>
            </a:r>
            <a:br/>
            <a:br/>
            <a:r>
              <a:rPr sz="1400">
                <a:solidFill>
                  <a:srgbClr val="000000"/>
                </a:solidFill>
                <a:latin typeface="Times New Roman"/>
              </a:rPr>
              <a:t>The best part was the atmosphere. Everyone seemed relaxed and friendly, and the music made the place feel lively. I also met two people from my English class, which was a nice surprise. I took a few photos too.</a:t>
            </a:r>
            <a:br/>
            <a:br/>
            <a:r>
              <a:rPr sz="1400">
                <a:solidFill>
                  <a:srgbClr val="000000"/>
                </a:solidFill>
                <a:latin typeface="Times New Roman"/>
              </a:rPr>
              <a:t>You should definitely come with me next time. I think you would enjoy the food and the music. Maybe we can go together if they organise it again next month.</a:t>
            </a:r>
            <a:br/>
            <a:br/>
            <a:r>
              <a:rPr sz="1400">
                <a:solidFill>
                  <a:srgbClr val="000000"/>
                </a:solidFill>
                <a:latin typeface="Times New Roman"/>
              </a:rPr>
              <a:t>Speak soon,</a:t>
            </a:r>
            <a:br/>
            <a:r>
              <a:rPr sz="1400">
                <a:solidFill>
                  <a:srgbClr val="000000"/>
                </a:solidFill>
                <a:latin typeface="Times New Roman"/>
              </a:rPr>
              <a:t>Aisha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1400">
                <a:solidFill>
                  <a:srgbClr val="000000"/>
                </a:solidFill>
                <a:latin typeface="Times New Roman"/>
              </a:defRPr>
            </a:pPr>
            <a:r>
              <a:rPr sz="1400" b="1">
                <a:solidFill>
                  <a:srgbClr val="000000"/>
                </a:solidFill>
                <a:latin typeface="Times New Roman"/>
              </a:rPr>
              <a:t>Word count: 155 words, excluding email address and title.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Check Your SPaG and Layout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280160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Before you finish, check: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Have I used a suitable email address?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Have I included a clear title/subject?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Have I used a friendly greeting and closing?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Have I explained why I am writing?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Have I answered all parts of the task?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Have I used clear paragraphs?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Have I checked spelling, punctuation and grammar?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Have I written about 150 to 200 words?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Class Practice – Informal Email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234440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2500">
                <a:solidFill>
                  <a:srgbClr val="000000"/>
                </a:solidFill>
                <a:latin typeface="Times New Roman"/>
              </a:defRPr>
            </a:pPr>
            <a:r>
              <a:rPr sz="2500" b="1">
                <a:solidFill>
                  <a:srgbClr val="000000"/>
                </a:solidFill>
                <a:latin typeface="Times New Roman"/>
              </a:rPr>
              <a:t>You have started a new hobby or club and you are enjoying it.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Write an email to a friend about it.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600">
                <a:solidFill>
                  <a:srgbClr val="000000"/>
                </a:solidFill>
                <a:latin typeface="Times New Roman"/>
              </a:defRPr>
            </a:pPr>
            <a:r>
              <a:rPr sz="2600" b="1">
                <a:solidFill>
                  <a:srgbClr val="000000"/>
                </a:solidFill>
                <a:latin typeface="Times New Roman"/>
              </a:rPr>
              <a:t>In your email, you should: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say what the hobby or club is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describe what you do there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explain why you enjoy it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invite your friend to try it with you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Aim to write 150 to 200 words.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Homework – Informal Email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234440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2500">
                <a:solidFill>
                  <a:srgbClr val="000000"/>
                </a:solidFill>
                <a:latin typeface="Times New Roman"/>
              </a:defRPr>
            </a:pPr>
            <a:r>
              <a:rPr sz="2500" b="1">
                <a:solidFill>
                  <a:srgbClr val="000000"/>
                </a:solidFill>
                <a:latin typeface="Times New Roman"/>
              </a:rPr>
              <a:t>You recently visited a new shopping centre, park or restaurant.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Write an email to your cousin about your visit.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600">
                <a:solidFill>
                  <a:srgbClr val="000000"/>
                </a:solidFill>
                <a:latin typeface="Times New Roman"/>
              </a:defRPr>
            </a:pPr>
            <a:r>
              <a:rPr sz="2600" b="1">
                <a:solidFill>
                  <a:srgbClr val="000000"/>
                </a:solidFill>
                <a:latin typeface="Times New Roman"/>
              </a:rPr>
              <a:t>In your email, you should: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say where you went and who you went with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describe what you saw or did there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explain what you liked or disliked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suggest going there together another time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Aim to write 150 to 200 words.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951</Words>
  <Application>Microsoft Office PowerPoint</Application>
  <PresentationFormat>Widescreen</PresentationFormat>
  <Paragraphs>96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Times New Roman</vt:lpstr>
      <vt:lpstr>Office Theme</vt:lpstr>
      <vt:lpstr>Functional Skills English Level 1 Informal Email Writing</vt:lpstr>
      <vt:lpstr>Session Aims</vt:lpstr>
      <vt:lpstr>Informal Email Task</vt:lpstr>
      <vt:lpstr>What Is an Informal Email?</vt:lpstr>
      <vt:lpstr>Purpose and Audience</vt:lpstr>
      <vt:lpstr>Very Important!</vt:lpstr>
      <vt:lpstr>Standard Email Layout (Template) </vt:lpstr>
      <vt:lpstr>Useful Informal Email Language</vt:lpstr>
      <vt:lpstr>Model Informal Email</vt:lpstr>
      <vt:lpstr>Check Your SPaG and Layout</vt:lpstr>
      <vt:lpstr>Class Practice – Informal Email</vt:lpstr>
      <vt:lpstr>Homework – Informal Email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12</cp:revision>
  <dcterms:created xsi:type="dcterms:W3CDTF">2025-06-03T17:54:40Z</dcterms:created>
  <dcterms:modified xsi:type="dcterms:W3CDTF">2026-08-25T23:39:05Z</dcterms:modified>
</cp:coreProperties>
</file>