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3" r:id="rId3"/>
    <p:sldId id="1196" r:id="rId4"/>
    <p:sldId id="259" r:id="rId5"/>
    <p:sldId id="260" r:id="rId6"/>
    <p:sldId id="261" r:id="rId7"/>
    <p:sldId id="262" r:id="rId8"/>
    <p:sldId id="263" r:id="rId9"/>
    <p:sldId id="264" r:id="rId10"/>
    <p:sldId id="1206" r:id="rId11"/>
    <p:sldId id="1208" r:id="rId12"/>
    <p:sldId id="267" r:id="rId13"/>
    <p:sldId id="119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Functional Skills English Entry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FORMAL LETTER WRITING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2A41-97F8-F8D7-39EB-FB04228B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Session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3350-781F-81E5-32E0-8380571D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1036"/>
            <a:ext cx="10065327" cy="4241873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By the end of this session, learners will be able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Understand the purpose of a formal letter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Follow the correct layout for an Entry 3 formal letter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a clear formal letter that includes all the required information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a polite greeting and closing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at least 8 sentences, including at least 3 compound sentences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at least 2 paragraphs</a:t>
            </a:r>
          </a:p>
        </p:txBody>
      </p:sp>
    </p:spTree>
    <p:extLst>
      <p:ext uri="{BB962C8B-B14F-4D97-AF65-F5344CB8AC3E}">
        <p14:creationId xmlns:p14="http://schemas.microsoft.com/office/powerpoint/2010/main" val="172639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D012-9A0B-91EA-4EDD-18B82C4A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955482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Warm-Up: “Who Deserves a Thank You?”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CD7A-48C2-A9A2-5298-8DEE07F6A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3490"/>
            <a:ext cx="10529455" cy="3683145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Think of someone in your community, college or workplace who helps other people.</a:t>
            </a:r>
          </a:p>
          <a:p>
            <a:pPr>
              <a:buNone/>
            </a:pPr>
            <a:r>
              <a:rPr lang="en-GB" dirty="0">
                <a:effectLst/>
              </a:rPr>
              <a:t>Tell your partner: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Who is this person?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What does he or she do to help others?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Why do you think this person is special?</a:t>
            </a:r>
          </a:p>
          <a:p>
            <a:pPr>
              <a:buNone/>
            </a:pPr>
            <a:r>
              <a:rPr lang="en-GB" dirty="0">
                <a:effectLst/>
              </a:rPr>
              <a:t>Be ready to share one example with the class.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859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4/12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What is a formal letter?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Simple explanation for Entry 3 learners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5257800" cy="443484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500176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Definition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5020056" cy="23150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1C345B"/>
                </a:solidFill>
                <a:latin typeface="Aptos"/>
              </a:rPr>
              <a:t>A formal letter is a written message for an official purpose. It usually has addresses, a date, a polite greeting, paragraphs and a closing.</a:t>
            </a:r>
            <a:endParaRPr lang="en-GB" sz="2400" b="0" dirty="0">
              <a:solidFill>
                <a:srgbClr val="1C345B"/>
              </a:solidFill>
              <a:latin typeface="Aptos"/>
            </a:endParaRP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endParaRPr lang="en-GB" sz="2400" dirty="0">
              <a:solidFill>
                <a:srgbClr val="1C345B"/>
              </a:solidFill>
              <a:latin typeface="Aptos"/>
            </a:endParaRP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endParaRPr sz="2400" b="0" dirty="0">
              <a:solidFill>
                <a:srgbClr val="1C345B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09360" y="1389888"/>
            <a:ext cx="23317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suggest someone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make a request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give information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explain a problem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389888"/>
            <a:ext cx="2331720" cy="443484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4341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Audience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427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council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manager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school or college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organisation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Purpose + audience + tone = better writing.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5/12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Exam requirements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Use this as your checklist in the writing exam.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4892040" cy="443484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46360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Must include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465429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8+ sentences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3+ compound sentences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2+ paragraphs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addresses, date and closing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9320" y="1389888"/>
            <a:ext cx="50749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17336" y="1499616"/>
            <a:ext cx="48188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Success criteria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08192" y="1901952"/>
            <a:ext cx="48371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answer every bullet point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use the correct layout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write in a logical order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check spelling, punctuation and grammar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Do not start writing until you know exactly what the question asks you to include.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6/12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Layout/template for the exam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Put the right information in the right place.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71600"/>
            <a:ext cx="4389120" cy="452628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81328"/>
            <a:ext cx="4133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Order of parts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83664"/>
            <a:ext cx="415137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Your address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Their address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Date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Greeting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Paragraphs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Closing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325880"/>
            <a:ext cx="5257800" cy="452628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D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053328" y="1627632"/>
            <a:ext cx="4480560" cy="475488"/>
          </a:xfrm>
          <a:prstGeom prst="roundRect">
            <a:avLst/>
          </a:prstGeom>
          <a:solidFill>
            <a:srgbClr val="EEF6FD"/>
          </a:solidFill>
          <a:ln w="6350">
            <a:solidFill>
              <a:srgbClr val="CD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36208" y="1719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Your address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53328" y="2286000"/>
            <a:ext cx="4480560" cy="475488"/>
          </a:xfrm>
          <a:prstGeom prst="roundRect">
            <a:avLst/>
          </a:prstGeom>
          <a:solidFill>
            <a:srgbClr val="EFF9F1"/>
          </a:solidFill>
          <a:ln w="6350">
            <a:solidFill>
              <a:srgbClr val="CD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36208" y="2377440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Their address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53328" y="2944368"/>
            <a:ext cx="4480560" cy="475488"/>
          </a:xfrm>
          <a:prstGeom prst="roundRect">
            <a:avLst/>
          </a:prstGeom>
          <a:solidFill>
            <a:srgbClr val="FFF7E2"/>
          </a:solidFill>
          <a:ln w="6350">
            <a:solidFill>
              <a:srgbClr val="CD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36208" y="3035808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Date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53328" y="3602736"/>
            <a:ext cx="4480560" cy="475488"/>
          </a:xfrm>
          <a:prstGeom prst="roundRect">
            <a:avLst/>
          </a:prstGeom>
          <a:solidFill>
            <a:srgbClr val="FFF1F6"/>
          </a:solidFill>
          <a:ln w="6350">
            <a:solidFill>
              <a:srgbClr val="CD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36208" y="3694176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Greeting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53328" y="4261104"/>
            <a:ext cx="4480560" cy="475488"/>
          </a:xfrm>
          <a:prstGeom prst="roundRect">
            <a:avLst/>
          </a:prstGeom>
          <a:solidFill>
            <a:srgbClr val="F7F2FC"/>
          </a:solidFill>
          <a:ln w="6350">
            <a:solidFill>
              <a:srgbClr val="CD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36208" y="4352544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Paragraphs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72200" y="525780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6F41A7"/>
                </a:solidFill>
                <a:latin typeface="Aptos"/>
              </a:rPr>
              <a:t>+ Closing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In the exam, layout helps the reader follow your answer quickly.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7/12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Part 1: Opening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Start clearly so the reader understands the purpose.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4983480" cy="434340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527048"/>
            <a:ext cx="47274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What to 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29384"/>
            <a:ext cx="4745736" cy="37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Write the addresses and date.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Use a polite greeting.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Say why you are writing.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417320"/>
            <a:ext cx="4983480" cy="434340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08776" y="1527048"/>
            <a:ext cx="47274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Useful starts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9632" y="1929384"/>
            <a:ext cx="4745736" cy="37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 am writing to…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 would like to…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 want to tell you about…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This review/article is about…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8/12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Part 2: Main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Use the task bullets and add enough detail.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4983480" cy="434340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527048"/>
            <a:ext cx="47274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Main points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29384"/>
            <a:ext cx="4745736" cy="37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Use paragraphs for each point.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Give two examples or reasons.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Use formal language and clear detail.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417320"/>
            <a:ext cx="4983480" cy="434340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08776" y="1527048"/>
            <a:ext cx="47274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Sentence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9632" y="1929384"/>
            <a:ext cx="4745736" cy="37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Use and to add detail.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Use but to show contrast.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Use because to give a reason.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Use so to show a result.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9/12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Ending and tone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Finish properly and sound right for the reader.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4983480" cy="434340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527048"/>
            <a:ext cx="47274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Ending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29384"/>
            <a:ext cx="4745736" cy="16035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 dirty="0">
                <a:solidFill>
                  <a:srgbClr val="1C345B"/>
                </a:solidFill>
                <a:latin typeface="Aptos"/>
              </a:rPr>
              <a:t>• </a:t>
            </a:r>
            <a:r>
              <a:rPr sz="2300" dirty="0" err="1">
                <a:solidFill>
                  <a:srgbClr val="1C345B"/>
                </a:solidFill>
                <a:latin typeface="Aptos"/>
              </a:rPr>
              <a:t>Summarise</a:t>
            </a:r>
            <a:r>
              <a:rPr sz="2300" dirty="0">
                <a:solidFill>
                  <a:srgbClr val="1C345B"/>
                </a:solidFill>
                <a:latin typeface="Aptos"/>
              </a:rPr>
              <a:t> your idea.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 dirty="0">
                <a:solidFill>
                  <a:srgbClr val="1C345B"/>
                </a:solidFill>
                <a:latin typeface="Aptos"/>
              </a:rPr>
              <a:t>• Use a polite final sentence.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 dirty="0">
                <a:solidFill>
                  <a:srgbClr val="1C345B"/>
                </a:solidFill>
                <a:latin typeface="Aptos"/>
              </a:rPr>
              <a:t>• Close correctly: Yours sincerely / Yours faithfully</a:t>
            </a:r>
            <a:r>
              <a:rPr lang="en-GB" sz="2300" dirty="0">
                <a:solidFill>
                  <a:srgbClr val="1C345B"/>
                </a:solidFill>
                <a:latin typeface="Aptos"/>
              </a:rPr>
              <a:t>/ Kind regards,</a:t>
            </a:r>
            <a:endParaRPr sz="2300" dirty="0">
              <a:solidFill>
                <a:srgbClr val="1C345B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80760" y="1417320"/>
            <a:ext cx="4983480" cy="434340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08776" y="1527048"/>
            <a:ext cx="47274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Tone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9632" y="1929384"/>
            <a:ext cx="4745736" cy="37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formal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polite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respectful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clear and serious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448D-4D64-BE52-D033-1F70912C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73" y="462973"/>
            <a:ext cx="8933873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Exam Question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3C8BFB-F7D6-AAA1-CD19-26B1BD415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616" y="599643"/>
            <a:ext cx="6745611" cy="44503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3086B1-3A1A-675C-C3BB-DC8DBC4EC5F7}"/>
              </a:ext>
            </a:extLst>
          </p:cNvPr>
          <p:cNvSpPr txBox="1"/>
          <p:nvPr/>
        </p:nvSpPr>
        <p:spPr>
          <a:xfrm>
            <a:off x="640773" y="4367683"/>
            <a:ext cx="60942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b="1" dirty="0">
                <a:solidFill>
                  <a:srgbClr val="C00000"/>
                </a:solidFill>
                <a:effectLst/>
              </a:rPr>
              <a:t>Exam Rules</a:t>
            </a:r>
            <a:endParaRPr lang="en-GB" sz="2800" dirty="0">
              <a:solidFill>
                <a:srgbClr val="C00000"/>
              </a:solidFill>
              <a:effectLst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dirty="0"/>
              <a:t>At least 8 sentences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dirty="0"/>
              <a:t>At least 3 compound sentences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dirty="0"/>
              <a:t>At least 2 paragraphs</a:t>
            </a:r>
          </a:p>
        </p:txBody>
      </p:sp>
    </p:spTree>
    <p:extLst>
      <p:ext uri="{BB962C8B-B14F-4D97-AF65-F5344CB8AC3E}">
        <p14:creationId xmlns:p14="http://schemas.microsoft.com/office/powerpoint/2010/main" val="358104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14ED6-38AA-F400-EAC7-2C79E56DB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09" y="399183"/>
            <a:ext cx="9876754" cy="574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63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Letter Writing • Entry 3 • 12/12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Final check and plenary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Check your answer before you hand it in.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3291840" cy="452628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answer all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add enough detail?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Is the order logical?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291840" cy="452628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5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Accuracy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Capital letters?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Full stops?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Correct tense?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Spelling checked?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017520" cy="452628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0456" y="1435607"/>
            <a:ext cx="27614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Layout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37943"/>
            <a:ext cx="277977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Right format?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Paragraphs or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Good opening and ending?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Exit question: What is one thing you will remember in the exam?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8F9A3-41FC-14F7-DB4F-19C3AC17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3" y="639619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HOMEWORK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9CCBB2-CF9C-557E-89F2-DA94F58EB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745" y="1545216"/>
            <a:ext cx="9044038" cy="39872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66570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684</Words>
  <Application>Microsoft Office PowerPoint</Application>
  <PresentationFormat>Widescreen</PresentationFormat>
  <Paragraphs>123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Aptos</vt:lpstr>
      <vt:lpstr>Arial</vt:lpstr>
      <vt:lpstr>Office Theme</vt:lpstr>
      <vt:lpstr>Functional Skills English Entry 3</vt:lpstr>
      <vt:lpstr>Session Aims</vt:lpstr>
      <vt:lpstr>Warm-Up: “Who Deserves a Thank You?”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 Question</vt:lpstr>
      <vt:lpstr>PowerPoint Presentation</vt:lpstr>
      <vt:lpstr>PowerPoint Presentation</vt:lpstr>
      <vt:lpstr>HOMEWORK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19</cp:revision>
  <dcterms:created xsi:type="dcterms:W3CDTF">2025-06-03T17:54:40Z</dcterms:created>
  <dcterms:modified xsi:type="dcterms:W3CDTF">2026-09-20T00:43:18Z</dcterms:modified>
</cp:coreProperties>
</file>