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3" r:id="rId3"/>
    <p:sldId id="1224" r:id="rId4"/>
    <p:sldId id="430" r:id="rId5"/>
    <p:sldId id="259" r:id="rId6"/>
    <p:sldId id="1222" r:id="rId7"/>
    <p:sldId id="260" r:id="rId8"/>
    <p:sldId id="1233" r:id="rId9"/>
    <p:sldId id="433" r:id="rId10"/>
    <p:sldId id="1234" r:id="rId11"/>
    <p:sldId id="1235" r:id="rId12"/>
    <p:sldId id="1236" r:id="rId13"/>
    <p:sldId id="1228" r:id="rId14"/>
    <p:sldId id="1229" r:id="rId15"/>
    <p:sldId id="1230" r:id="rId16"/>
    <p:sldId id="267" r:id="rId17"/>
    <p:sldId id="12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Functional Skills English Entry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FORMAL EMAIL WRITING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2A41-97F8-F8D7-39EB-FB04228B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3350-781F-81E5-32E0-8380571D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690688"/>
            <a:ext cx="9035473" cy="4512685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By the end of this session, learners will be able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Understand the purpose of a formal email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the correct layout for a formal email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a clear subject line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formal language and polite expressions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Include bullet points where needed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8+ sentences with at least 3 compound sentences</a:t>
            </a:r>
          </a:p>
        </p:txBody>
      </p:sp>
    </p:spTree>
    <p:extLst>
      <p:ext uri="{BB962C8B-B14F-4D97-AF65-F5344CB8AC3E}">
        <p14:creationId xmlns:p14="http://schemas.microsoft.com/office/powerpoint/2010/main" val="172639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5EEB-FCE2-6A9B-4C7F-FAE42CFA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</a:rPr>
              <a:t>Warm-up</a:t>
            </a:r>
            <a:br>
              <a:rPr lang="en-GB" dirty="0">
                <a:effectLst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BF196-080C-25AB-BB36-A700EE385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Look at these two openings. Which one is formal? Which one is informal? Why?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Hi Sam, how are you?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Dear Mr Khan,</a:t>
            </a:r>
          </a:p>
          <a:p>
            <a:pPr>
              <a:buNone/>
            </a:pPr>
            <a:r>
              <a:rPr lang="en-GB" dirty="0">
                <a:effectLst/>
              </a:rPr>
              <a:t>Discuss with a partner.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45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86F4-E438-4EC6-5A59-406AC8A9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rgbClr val="C00000"/>
                </a:solidFill>
                <a:latin typeface="+mj-lt"/>
              </a:rPr>
              <a:t>What is an Email?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1F32F-181E-E42C-7B1B-15CBFFFC3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399" y="1690688"/>
            <a:ext cx="9035473" cy="4689330"/>
          </a:xfrm>
        </p:spPr>
        <p:txBody>
          <a:bodyPr>
            <a:normAutofit fontScale="77500" lnSpcReduction="20000"/>
          </a:bodyPr>
          <a:lstStyle/>
          <a:p>
            <a:pPr marL="800105" indent="-571500">
              <a:buFont typeface="Wingdings" panose="05000000000000000000" pitchFamily="2" charset="2"/>
              <a:buChar char="Ø"/>
            </a:pPr>
            <a:r>
              <a:rPr lang="en-GB" sz="4000" dirty="0">
                <a:latin typeface="+mj-lt"/>
              </a:rPr>
              <a:t>A Digital Letter</a:t>
            </a:r>
          </a:p>
          <a:p>
            <a:r>
              <a:rPr lang="en-GB" sz="4000" dirty="0">
                <a:latin typeface="+mj-lt"/>
              </a:rPr>
              <a:t>Email stands for </a:t>
            </a:r>
            <a:r>
              <a:rPr lang="en-GB" sz="4000" b="1" dirty="0">
                <a:latin typeface="+mj-lt"/>
              </a:rPr>
              <a:t>Electronic Mail</a:t>
            </a:r>
            <a:r>
              <a:rPr lang="en-GB" sz="4000" dirty="0">
                <a:latin typeface="+mj-lt"/>
              </a:rPr>
              <a:t>. Think of it as sending a letter, but instead of using a pen, paper, and a stamp, you use a computer or phone.</a:t>
            </a:r>
          </a:p>
          <a:p>
            <a:r>
              <a:rPr lang="en-GB" sz="4000" b="1" dirty="0">
                <a:latin typeface="+mj-lt"/>
              </a:rPr>
              <a:t>Why do we use them?</a:t>
            </a:r>
            <a:endParaRPr lang="en-GB" sz="4000" dirty="0">
              <a:latin typeface="+mj-lt"/>
            </a:endParaRP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Fast:</a:t>
            </a:r>
            <a:r>
              <a:rPr lang="en-GB" sz="4000" dirty="0">
                <a:latin typeface="+mj-lt"/>
              </a:rPr>
              <a:t> It arrives in seconds, not days.</a:t>
            </a: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Free:</a:t>
            </a:r>
            <a:r>
              <a:rPr lang="en-GB" sz="4000" dirty="0">
                <a:latin typeface="+mj-lt"/>
              </a:rPr>
              <a:t> You don't need to buy a stamp!</a:t>
            </a: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Universal:</a:t>
            </a:r>
            <a:r>
              <a:rPr lang="en-GB" sz="4000" dirty="0">
                <a:latin typeface="+mj-lt"/>
              </a:rPr>
              <a:t> You can send them to friends, family, or businesses anywhere in the world.</a:t>
            </a:r>
          </a:p>
          <a:p>
            <a:pPr algn="ctr"/>
            <a:r>
              <a:rPr lang="en-GB" sz="4000" b="1" dirty="0">
                <a:solidFill>
                  <a:srgbClr val="0070C0"/>
                </a:solidFill>
                <a:latin typeface="+mj-lt"/>
              </a:rPr>
              <a:t>Just like a real letter, it still needs an address (email address) and a message inside!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857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Email Writing • Entry 3 • 4/12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What is a formal email?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Simple explanation for Entry 3 learners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5257800" cy="443484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500176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502005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C345B"/>
                </a:solidFill>
                <a:latin typeface="Aptos"/>
              </a:rPr>
              <a:t>A formal email is a polite message to someone you do not know well, such as a manager, tutor, receptionist or organisation.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89888"/>
            <a:ext cx="23317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give information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ask for help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make a request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explain a problem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389888"/>
            <a:ext cx="2331720" cy="443484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4341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Audience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427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manager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tutor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college office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customer service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Purpose + audience + tone = better writing.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338A-A433-7E19-2BB4-390C0FC4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73" y="421409"/>
            <a:ext cx="10311245" cy="905597"/>
          </a:xfrm>
        </p:spPr>
        <p:txBody>
          <a:bodyPr/>
          <a:lstStyle/>
          <a:p>
            <a:r>
              <a:rPr lang="en-GB" sz="4000" b="1" dirty="0">
                <a:solidFill>
                  <a:srgbClr val="C00000"/>
                </a:solidFill>
              </a:rPr>
              <a:t>CORRECT LAYOUT (FORMAL EMAIL)</a:t>
            </a:r>
            <a:endParaRPr lang="en-GB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9DEE6-7F19-FE0C-4685-5E9917038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73" y="1423555"/>
            <a:ext cx="9035473" cy="4800600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To:</a:t>
            </a:r>
            <a:r>
              <a:rPr lang="en-GB" dirty="0"/>
              <a:t> (who you are writing to)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From:</a:t>
            </a:r>
            <a:r>
              <a:rPr lang="en-GB" dirty="0"/>
              <a:t> (your name)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Subject:</a:t>
            </a:r>
            <a:r>
              <a:rPr lang="en-GB" dirty="0"/>
              <a:t> (short and clear)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Greeting:</a:t>
            </a:r>
            <a:r>
              <a:rPr lang="en-GB" dirty="0"/>
              <a:t> Dear Mr/Ms + surname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Introduction</a:t>
            </a:r>
            <a:r>
              <a:rPr lang="en-GB" dirty="0"/>
              <a:t> (why you are writing)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Main points</a:t>
            </a:r>
            <a:r>
              <a:rPr lang="en-GB" dirty="0"/>
              <a:t> (use bullet points if giving details)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Closing</a:t>
            </a:r>
            <a:r>
              <a:rPr lang="en-GB" dirty="0"/>
              <a:t> (Kind regards,)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Your full name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444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Email Writing • Entry 3 • 5/12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Exam requirements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Use this as your checklist in the writing exam.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4892040" cy="443484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46360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Must include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465429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4–6 sentences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subject line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bullet points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polite opening and closing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9320" y="1389888"/>
            <a:ext cx="50749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17336" y="1499616"/>
            <a:ext cx="48188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Success criteria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08192" y="1901952"/>
            <a:ext cx="48371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answer every bullet point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the correct layout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write in a logical order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check spelling, punctuation and grammar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Do not start writing until you know exactly what the question asks you to include.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2D3E3-D398-2478-E2ED-C681DCF33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95D41-4C21-839F-AD36-56A318415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73" y="421409"/>
            <a:ext cx="10311245" cy="905597"/>
          </a:xfrm>
        </p:spPr>
        <p:txBody>
          <a:bodyPr/>
          <a:lstStyle/>
          <a:p>
            <a:r>
              <a:rPr lang="en-GB" sz="4000" b="1" dirty="0">
                <a:solidFill>
                  <a:srgbClr val="C00000"/>
                </a:solidFill>
              </a:rPr>
              <a:t>CORRECT LAYOUT (FORMAL EMAIL)</a:t>
            </a:r>
            <a:endParaRPr lang="en-GB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2DCCB-C5C6-B727-E79D-C90D52F36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73" y="1210541"/>
            <a:ext cx="9035473" cy="2654878"/>
          </a:xfrm>
        </p:spPr>
        <p:txBody>
          <a:bodyPr/>
          <a:lstStyle/>
          <a:p>
            <a:pPr>
              <a:buNone/>
            </a:pPr>
            <a:r>
              <a:rPr lang="en-GB" sz="3200" b="1" dirty="0">
                <a:effectLst/>
              </a:rPr>
              <a:t>Note:</a:t>
            </a:r>
            <a:r>
              <a:rPr lang="en-GB" sz="3200" dirty="0">
                <a:effectLst/>
              </a:rPr>
              <a:t> </a:t>
            </a:r>
          </a:p>
          <a:p>
            <a:r>
              <a:rPr lang="en-GB" sz="3200" dirty="0">
                <a:effectLst/>
              </a:rPr>
              <a:t>In the Pearson Entry 3 exam, the </a:t>
            </a:r>
            <a:r>
              <a:rPr lang="en-GB" sz="3200" b="1" dirty="0">
                <a:effectLst/>
              </a:rPr>
              <a:t>To</a:t>
            </a:r>
            <a:r>
              <a:rPr lang="en-GB" sz="3200" dirty="0">
                <a:effectLst/>
              </a:rPr>
              <a:t> and </a:t>
            </a:r>
            <a:r>
              <a:rPr lang="en-GB" sz="3200" b="1" dirty="0">
                <a:effectLst/>
              </a:rPr>
              <a:t>From</a:t>
            </a:r>
            <a:r>
              <a:rPr lang="en-GB" sz="3200" dirty="0">
                <a:effectLst/>
              </a:rPr>
              <a:t> boxes are already given for you. </a:t>
            </a:r>
          </a:p>
          <a:p>
            <a:r>
              <a:rPr lang="en-GB" sz="3200" dirty="0">
                <a:effectLst/>
              </a:rPr>
              <a:t>You only need to write the </a:t>
            </a:r>
            <a:r>
              <a:rPr lang="en-GB" sz="3200" b="1" dirty="0">
                <a:effectLst/>
              </a:rPr>
              <a:t>Subject</a:t>
            </a:r>
            <a:r>
              <a:rPr lang="en-GB" sz="3200" dirty="0">
                <a:effectLst/>
              </a:rPr>
              <a:t> the </a:t>
            </a:r>
            <a:r>
              <a:rPr lang="en-GB" sz="3200" dirty="0"/>
              <a:t>message, and the </a:t>
            </a:r>
            <a:r>
              <a:rPr lang="en-GB" sz="3200" b="1" dirty="0"/>
              <a:t>bullet points</a:t>
            </a:r>
            <a:r>
              <a:rPr lang="en-GB" sz="3200" dirty="0"/>
              <a:t>. </a:t>
            </a:r>
            <a:endParaRPr lang="en-GB" sz="3200" dirty="0">
              <a:effectLst/>
            </a:endParaRP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7C834-9D00-2897-1F3D-02EB3EF98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991" y="3637861"/>
            <a:ext cx="7579148" cy="27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16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7F92-ECA7-AE9E-B572-EE60A7EAB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The Subject Line </a:t>
            </a:r>
            <a:br>
              <a:rPr lang="en-GB" b="1" dirty="0"/>
            </a:b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97AD4-6003-9BF9-CB12-6079FB51D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9"/>
            <a:ext cx="9999518" cy="448627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+mj-lt"/>
              </a:rPr>
              <a:t>The Subject Line = The Book Title</a:t>
            </a:r>
          </a:p>
          <a:p>
            <a:r>
              <a:rPr lang="en-GB" sz="4000" dirty="0">
                <a:latin typeface="+mj-lt"/>
              </a:rPr>
              <a:t>It tells the reader what the email is about </a:t>
            </a:r>
            <a:r>
              <a:rPr lang="en-GB" sz="4000" i="1" dirty="0">
                <a:latin typeface="+mj-lt"/>
              </a:rPr>
              <a:t>before</a:t>
            </a:r>
            <a:r>
              <a:rPr lang="en-GB" sz="4000" dirty="0">
                <a:latin typeface="+mj-lt"/>
              </a:rPr>
              <a:t> they open it. 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Rule:</a:t>
            </a:r>
            <a:r>
              <a:rPr lang="en-GB" sz="4000" dirty="0">
                <a:latin typeface="+mj-lt"/>
              </a:rPr>
              <a:t> Keep it short (3-6 words).</a:t>
            </a:r>
          </a:p>
          <a:p>
            <a:r>
              <a:rPr lang="en-GB" sz="4000" b="1" dirty="0">
                <a:latin typeface="+mj-lt"/>
              </a:rPr>
              <a:t>Examples:</a:t>
            </a:r>
            <a:endParaRPr lang="en-GB" sz="4000" dirty="0">
              <a:latin typeface="+mj-lt"/>
            </a:endParaRPr>
          </a:p>
          <a:p>
            <a:r>
              <a:rPr lang="en-GB" sz="4000" dirty="0">
                <a:latin typeface="+mj-lt"/>
              </a:rPr>
              <a:t>❌ </a:t>
            </a:r>
            <a:r>
              <a:rPr lang="en-GB" sz="4000" b="1" dirty="0">
                <a:latin typeface="+mj-lt"/>
              </a:rPr>
              <a:t>Bad:</a:t>
            </a:r>
            <a:r>
              <a:rPr lang="en-GB" sz="4000" dirty="0">
                <a:latin typeface="+mj-lt"/>
              </a:rPr>
              <a:t> "Hello how are you I want to ask about the party." (Too long!)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(Informal):</a:t>
            </a:r>
            <a:r>
              <a:rPr lang="en-GB" sz="4000" dirty="0">
                <a:latin typeface="+mj-lt"/>
              </a:rPr>
              <a:t> Invitation to my party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(Formal):</a:t>
            </a:r>
            <a:r>
              <a:rPr lang="en-GB" sz="4000" dirty="0">
                <a:latin typeface="+mj-lt"/>
              </a:rPr>
              <a:t> Complaint about broken TV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(Formal):</a:t>
            </a:r>
            <a:r>
              <a:rPr lang="en-GB" sz="4000" dirty="0">
                <a:latin typeface="+mj-lt"/>
              </a:rPr>
              <a:t> Job Application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95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E098-E0A7-C13F-9195-6330B2D4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290464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FORMAL SALUTATION (GREETING)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0ECD7-9A49-A764-C266-5F5B85692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9354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600" dirty="0">
                <a:effectLst/>
              </a:rPr>
              <a:t>Use a formal greeting: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Dear Sir/Madam,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Dear Mr Khan,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Dear Ms Ahmed,</a:t>
            </a:r>
          </a:p>
          <a:p>
            <a:pPr>
              <a:buNone/>
            </a:pPr>
            <a:r>
              <a:rPr lang="en-GB" sz="3600" dirty="0">
                <a:effectLst/>
              </a:rPr>
              <a:t>Always put a </a:t>
            </a:r>
            <a:r>
              <a:rPr lang="en-GB" sz="3600" b="1" dirty="0">
                <a:effectLst/>
              </a:rPr>
              <a:t>comma</a:t>
            </a:r>
            <a:r>
              <a:rPr lang="en-GB" sz="3600" dirty="0">
                <a:effectLst/>
              </a:rPr>
              <a:t> after the name.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40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47C47-672E-47D9-ACEA-A671BA4C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FORMAL OPENING SENTENCE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715AB-BF72-4095-7D7A-0F0C10BC2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922317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600" dirty="0">
                <a:effectLst/>
              </a:rPr>
              <a:t>Start your email with a clear purpose: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I am writing to complain about…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I am writing to enquire about…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I am writing to request…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I would like to inform you that…</a:t>
            </a:r>
          </a:p>
          <a:p>
            <a:pPr>
              <a:buNone/>
            </a:pPr>
            <a:r>
              <a:rPr lang="en-GB" sz="3600" dirty="0">
                <a:effectLst/>
              </a:rPr>
              <a:t>Keep it polite and clear.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37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CB88C-118F-B044-DEF2-A25A2C169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FORMAL CLOSING (GOODBYE)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AC8D2-6912-8CA7-0F01-98327641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6617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effectLst/>
              </a:rPr>
              <a:t>End your email politely: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Kind regards,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Yours sincerely,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Yours faithfully,</a:t>
            </a:r>
          </a:p>
          <a:p>
            <a:pPr>
              <a:buNone/>
            </a:pPr>
            <a:r>
              <a:rPr lang="en-GB" sz="3200" dirty="0">
                <a:effectLst/>
              </a:rPr>
              <a:t>Then write your </a:t>
            </a:r>
            <a:r>
              <a:rPr lang="en-GB" sz="3200" b="1" dirty="0">
                <a:effectLst/>
              </a:rPr>
              <a:t>full name</a:t>
            </a:r>
            <a:r>
              <a:rPr lang="en-GB" sz="3200" dirty="0">
                <a:effectLst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059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D7AB-3F03-DFA1-28F0-B6E472B8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USEFUL LANGUAGE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24D64-A812-8300-3816-1796002D9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 am writing to…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 would like to…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Could you please…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 look forward to hearing from you.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Kind regards,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7312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99869-A054-1FF2-5A26-A2776DF4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7" y="411509"/>
            <a:ext cx="9573491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SAMPLE EXAM STYLE QUESTION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DE784-2231-EE4B-87F4-D0CD6225D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489" y="1494963"/>
            <a:ext cx="6731768" cy="495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21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A469-5E28-31CD-E292-1358A576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92" y="494146"/>
            <a:ext cx="3782290" cy="680027"/>
          </a:xfrm>
        </p:spPr>
        <p:txBody>
          <a:bodyPr/>
          <a:lstStyle/>
          <a:p>
            <a:r>
              <a:rPr lang="en-GB" sz="3200" b="1" dirty="0">
                <a:solidFill>
                  <a:srgbClr val="C00000"/>
                </a:solidFill>
              </a:rPr>
              <a:t>SAMPLE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964D1-FEB9-E7BF-C64B-91B9F094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79" y="1733993"/>
            <a:ext cx="9035473" cy="4629861"/>
          </a:xfrm>
        </p:spPr>
        <p:txBody>
          <a:bodyPr/>
          <a:lstStyle/>
          <a:p>
            <a:pPr>
              <a:buNone/>
            </a:pPr>
            <a:r>
              <a:rPr lang="en-GB" sz="2300" b="1" dirty="0">
                <a:effectLst/>
              </a:rPr>
              <a:t>Subject:</a:t>
            </a:r>
            <a:r>
              <a:rPr lang="en-GB" sz="2300" dirty="0">
                <a:effectLst/>
              </a:rPr>
              <a:t> Complaint about my new mobile phone</a:t>
            </a:r>
          </a:p>
          <a:p>
            <a:pPr>
              <a:buNone/>
            </a:pPr>
            <a:r>
              <a:rPr lang="en-GB" sz="2300" dirty="0">
                <a:effectLst/>
              </a:rPr>
              <a:t>Dear Sir/Madam,</a:t>
            </a:r>
          </a:p>
          <a:p>
            <a:pPr>
              <a:buNone/>
            </a:pPr>
            <a:r>
              <a:rPr lang="en-GB" sz="2300" dirty="0">
                <a:effectLst/>
              </a:rPr>
              <a:t>I am writing to complain about a mobile phone I bought from your company on 5th August.</a:t>
            </a:r>
          </a:p>
          <a:p>
            <a:pPr>
              <a:buNone/>
            </a:pPr>
            <a:r>
              <a:rPr lang="en-GB" sz="2300" dirty="0">
                <a:effectLst/>
              </a:rPr>
              <a:t>Here are the details: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300" dirty="0"/>
              <a:t>The screen is cracked.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300" dirty="0"/>
              <a:t>The battery only lasts for two hours.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300" dirty="0"/>
              <a:t>The phone turns off by itself.</a:t>
            </a:r>
          </a:p>
          <a:p>
            <a:pPr>
              <a:buNone/>
            </a:pPr>
            <a:r>
              <a:rPr lang="en-GB" sz="2300" dirty="0">
                <a:effectLst/>
              </a:rPr>
              <a:t>I would like a full refund or a replacement phone as soon as possible.</a:t>
            </a:r>
          </a:p>
          <a:p>
            <a:pPr>
              <a:buNone/>
            </a:pPr>
            <a:r>
              <a:rPr lang="en-GB" sz="2300" dirty="0">
                <a:effectLst/>
              </a:rPr>
              <a:t>Kind regards, </a:t>
            </a:r>
          </a:p>
          <a:p>
            <a:pPr>
              <a:buNone/>
            </a:pPr>
            <a:r>
              <a:rPr lang="en-GB" sz="2300" dirty="0">
                <a:effectLst/>
              </a:rPr>
              <a:t>Amina Khan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CF709-D294-1D18-77CC-27FB11DBD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164"/>
          <a:stretch>
            <a:fillRect/>
          </a:stretch>
        </p:blipFill>
        <p:spPr>
          <a:xfrm>
            <a:off x="5902035" y="310591"/>
            <a:ext cx="5951341" cy="132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22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Formal Email Writing • Entry 3 • 12/12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Final check and plenary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Check your answer before you hand it 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291840" cy="452628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answer all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add enough detail?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Is the order logical?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291840" cy="452628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5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Accuracy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Capital letters?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Full stops?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Correct tense?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Spelling checked?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017520" cy="452628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0456" y="1435607"/>
            <a:ext cx="27614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Layout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37943"/>
            <a:ext cx="27797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Right format?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Paragraphs or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Good opening and ending?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Exit question: What is one thing you will remember in the exam?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D107-1BE4-DCD1-5C4A-570AC65CD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6" y="411018"/>
            <a:ext cx="8933873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HOMEWORK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FBA80-CECC-6EF4-A1D9-16DA8573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080"/>
          <a:stretch>
            <a:fillRect/>
          </a:stretch>
        </p:blipFill>
        <p:spPr>
          <a:xfrm>
            <a:off x="5034972" y="320497"/>
            <a:ext cx="6177609" cy="4087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1F5F50-507F-F740-04AD-F6CFA579E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007" y="4518217"/>
            <a:ext cx="7090276" cy="17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36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855</Words>
  <Application>Microsoft Office PowerPoint</Application>
  <PresentationFormat>Widescreen</PresentationFormat>
  <Paragraphs>130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Times New Roman</vt:lpstr>
      <vt:lpstr>Wingdings</vt:lpstr>
      <vt:lpstr>Office Theme</vt:lpstr>
      <vt:lpstr>Functional Skills English Entry 3</vt:lpstr>
      <vt:lpstr>Session Aims</vt:lpstr>
      <vt:lpstr>Warm-up </vt:lpstr>
      <vt:lpstr>What is an Email?  </vt:lpstr>
      <vt:lpstr>PowerPoint Presentation</vt:lpstr>
      <vt:lpstr>CORRECT LAYOUT (FORMAL EMAIL)</vt:lpstr>
      <vt:lpstr>PowerPoint Presentation</vt:lpstr>
      <vt:lpstr>CORRECT LAYOUT (FORMAL EMAIL)</vt:lpstr>
      <vt:lpstr>The Subject Line   </vt:lpstr>
      <vt:lpstr>FORMAL SALUTATION (GREETING) </vt:lpstr>
      <vt:lpstr>FORMAL OPENING SENTENCE </vt:lpstr>
      <vt:lpstr>FORMAL CLOSING (GOODBYE) </vt:lpstr>
      <vt:lpstr>USEFUL LANGUAGE </vt:lpstr>
      <vt:lpstr>SAMPLE EXAM STYLE QUESTION</vt:lpstr>
      <vt:lpstr>SAMPLE ANSWER</vt:lpstr>
      <vt:lpstr>PowerPoint Presentation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33</cp:revision>
  <dcterms:created xsi:type="dcterms:W3CDTF">2025-06-03T17:54:40Z</dcterms:created>
  <dcterms:modified xsi:type="dcterms:W3CDTF">2026-09-20T00:38:05Z</dcterms:modified>
</cp:coreProperties>
</file>