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OLis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1325880" y="1444752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1325880" y="1993392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Entry 3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1234440" y="278892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1371600" y="3703320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clear step-by-step lesson for Entry 3 learners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Session Aims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21792" y="1536192"/>
            <a:ext cx="1028700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this session, learners will be able to: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841248" y="2057400"/>
            <a:ext cx="10241280" cy="3291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what a description is and why we write one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recognise the ESB Entry 3 Task 2 description pattern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 a description using simple bullet points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clear paragraphs about people, places, things or experiences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useful adjectives, details, opinions and reasons</a:t>
            </a:r>
            <a:endParaRPr lang="en-US" sz="2500" dirty="0"/>
          </a:p>
        </p:txBody>
      </p:sp>
      <p:sp>
        <p:nvSpPr>
          <p:cNvPr id="9" name="Shape 6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Warm-up: Describe It Quickly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58368" y="1417320"/>
            <a:ext cx="105156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Think about a place you know well. Write or say three words to describe it.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868680" y="2240280"/>
            <a:ext cx="457200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8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park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868680" y="2788920"/>
            <a:ext cx="58521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900" b="1" dirty="0">
                <a:solidFill>
                  <a:srgbClr val="0F5B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green  •  quiet  •  busy at weekends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6720840" y="2606040"/>
            <a:ext cx="41605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27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Now tell your partner:</a:t>
            </a:r>
            <a:endParaRPr lang="en-US" sz="2700" dirty="0"/>
          </a:p>
          <a:p>
            <a:pPr algn="ctr" indent="0" marL="0">
              <a:lnSpc>
                <a:spcPct val="106000"/>
              </a:lnSpc>
              <a:buNone/>
            </a:pPr>
            <a:r>
              <a:rPr lang="en-US" sz="27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did you choose those words?</a:t>
            </a:r>
            <a:endParaRPr lang="en-US" sz="2700" dirty="0"/>
          </a:p>
        </p:txBody>
      </p:sp>
      <p:sp>
        <p:nvSpPr>
          <p:cNvPr id="11" name="Shape 8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a Description?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77240" y="1691640"/>
            <a:ext cx="10515600" cy="10241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3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description is a piece of writing that helps the reader picture a person, place, thing or experience.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005840" y="3154680"/>
            <a:ext cx="9601200" cy="2057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gives clear details.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uses adjectives and examples.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can include facts and opinions.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should be organised into short paragraphs.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Why Do We Write Descriptions?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85800" y="1463040"/>
            <a:ext cx="101498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Descriptions help the reader understand what something is like.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914400" y="2377440"/>
            <a:ext cx="9875520" cy="2606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describe a country, town, course, job, event or place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explain what you saw, did or experienced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give your opinion and reasons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make your writing clear and interesting for the reader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Entry 3: Description Exam Pattern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76656" y="1353312"/>
            <a:ext cx="10515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4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the current ESB Writing exam, description writing can appear in Task 2.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841248" y="1938528"/>
            <a:ext cx="292608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 2 may be: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1078992" y="2404872"/>
            <a:ext cx="347472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article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report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4663440" y="1938528"/>
            <a:ext cx="365760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 a description: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901184" y="2404872"/>
            <a:ext cx="6080760" cy="2240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about 100 words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 plan first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paragraphs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for a general reader, organisation or teacher</a:t>
            </a:r>
            <a:endParaRPr lang="en-US" sz="2500" dirty="0"/>
          </a:p>
        </p:txBody>
      </p:sp>
      <p:sp>
        <p:nvSpPr>
          <p:cNvPr id="12" name="Shape 9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Description, Article or Report?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94944" y="1417320"/>
            <a:ext cx="102412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7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description focuses on what something is like.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868680" y="2148840"/>
            <a:ext cx="10058400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Article: gives ideas or opinions for many readers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Why our local park is important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868680" y="3291840"/>
            <a:ext cx="10058400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Report: gives clear information, often with sections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A report about problems in the library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868680" y="4434840"/>
            <a:ext cx="10058400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b="1" dirty="0">
                <a:solidFill>
                  <a:srgbClr val="0F5B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Description: shows details about a person, place or thing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b="1" dirty="0">
                <a:solidFill>
                  <a:srgbClr val="0F5B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A description of a place you enjoy visiting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the Description Question Is Usually Written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13232" y="1463040"/>
            <a:ext cx="960120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question often gives you: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868680" y="2029968"/>
            <a:ext cx="10149840" cy="3429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a situation: who wants the description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a topic: a place, person, course, event or experience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three bullet points: details you should include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a word count: about 100 words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a planning instruction: plan before you write</a:t>
            </a:r>
            <a:endParaRPr lang="en-US" sz="2500" dirty="0"/>
          </a:p>
        </p:txBody>
      </p:sp>
      <p:sp>
        <p:nvSpPr>
          <p:cNvPr id="9" name="Shape 6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Step 1: Read the Question Carefully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31520" y="1463040"/>
            <a:ext cx="10058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Before writing, underline or circle: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960120" y="2148840"/>
            <a:ext cx="9875520" cy="3063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Who will read my description?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exactly do I need to describe?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three things must I include?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I need to give my opinion or feelings?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many words should I write?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Step 2: Make a Quick Plan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13232" y="1417320"/>
            <a:ext cx="101498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simple bullet-point plan helps you organise your ideas before writing.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841248" y="214884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 plan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14400" y="2560320"/>
            <a:ext cx="10058400" cy="2606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Topic: A favourite place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1: name + where it is + first impression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2: what it looks like + what people do there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3: why I like it + final opinion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960120" y="5349240"/>
            <a:ext cx="95097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2200" b="1" dirty="0">
                <a:solidFill>
                  <a:srgbClr val="0F5B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Tip: use the question bullet points as your plan.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Step 3: Use Clear Paragraphs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85800" y="1417320"/>
            <a:ext cx="10424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good Entry 3 description can follow this layout: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868680" y="2084832"/>
            <a:ext cx="1028700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Opening paragraph: introduce what you are describing</a:t>
            </a:r>
            <a:endParaRPr lang="en-US" sz="27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Middle paragraph: give clear details and examples</a:t>
            </a:r>
            <a:endParaRPr lang="en-US" sz="27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Final paragraph: give your feelings, opinion or recommendation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914400" y="5074920"/>
            <a:ext cx="969264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Remember: short paragraphs are better than one long block of writing.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Language for Descriptions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94944" y="1389888"/>
            <a:ext cx="101498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simple, clear words to help the reader imagine the topic.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77240" y="2057400"/>
            <a:ext cx="5120640" cy="1417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Place words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near the station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 the town centre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opposite the park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6400800" y="2057400"/>
            <a:ext cx="4709160" cy="1417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Adjectives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quiet / busy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clean / modern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friendly / helpful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777240" y="3931920"/>
            <a:ext cx="530352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Giving details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There is...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There are...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You can see...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6400800" y="3931920"/>
            <a:ext cx="466344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Giving opinions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like it because...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 my opinion...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would recommend it.</a:t>
            </a:r>
            <a:endParaRPr lang="en-US" sz="2300" dirty="0"/>
          </a:p>
        </p:txBody>
      </p:sp>
      <p:sp>
        <p:nvSpPr>
          <p:cNvPr id="12" name="Shape 9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Entry 3 Grammar to Include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13232" y="1417320"/>
            <a:ext cx="103327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6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Try to use a mix of simple, compound and complex sentences.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868680" y="2148840"/>
            <a:ext cx="100584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Simple sentence: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park is near my house.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868680" y="2971800"/>
            <a:ext cx="100584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Compound sentence: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is small, but it is very clean.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868680" y="3794760"/>
            <a:ext cx="100584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Complex sentence: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enjoy visiting it because it is peaceful.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914400" y="4892040"/>
            <a:ext cx="96012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25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capital letters, full stops and commas carefully.</a:t>
            </a:r>
            <a:endParaRPr lang="en-US" sz="2500" dirty="0"/>
          </a:p>
        </p:txBody>
      </p:sp>
      <p:sp>
        <p:nvSpPr>
          <p:cNvPr id="12" name="Shape 9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Mistakes to Avoid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868680" y="1554480"/>
            <a:ext cx="10241280" cy="3291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copy the question as your full answer.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write one very long paragraph.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forget the plan for Task 2.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miss any bullet point from the question.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only list adjectives; write full sentences.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822960" y="5193792"/>
            <a:ext cx="996696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2200" b="1" dirty="0">
                <a:solidFill>
                  <a:srgbClr val="0F5B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Good description = clear details + organised paragraphs + correct punctuation.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Sample ESB-Style Exam Question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13232" y="1417320"/>
            <a:ext cx="104241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 teacher wants you to write a description for the college website. Describe a place you like visiting in your local area.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13232" y="2487168"/>
            <a:ext cx="548640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can write about: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960120" y="2907792"/>
            <a:ext cx="685800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where the place is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the place looks like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you like visiting it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713232" y="4617720"/>
            <a:ext cx="982980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3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about 100 words.</a:t>
            </a:r>
            <a:endParaRPr lang="en-US" sz="23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3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 plan such as a spidergram, mind map, bullet points or notes. Use paragraphs.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Model Plan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77240" y="1417320"/>
            <a:ext cx="1005840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7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Title: My Favourite Place in the Local Area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868680" y="2148840"/>
            <a:ext cx="237744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1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868680" y="2542032"/>
            <a:ext cx="347472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Valentines Park</a:t>
            </a:r>
            <a:endParaRPr lang="en-US" sz="21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near the town centre</a:t>
            </a:r>
            <a:endParaRPr lang="en-US" sz="21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large and green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4572000" y="2148840"/>
            <a:ext cx="237744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2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4572000" y="2542032"/>
            <a:ext cx="338328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lake, trees, flowers</a:t>
            </a:r>
            <a:endParaRPr lang="en-US" sz="21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children play</a:t>
            </a:r>
            <a:endParaRPr lang="en-US" sz="21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people walk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8229600" y="2148840"/>
            <a:ext cx="237744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3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8229600" y="2542032"/>
            <a:ext cx="310896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peaceful place</a:t>
            </a:r>
            <a:endParaRPr lang="en-US" sz="21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 with family</a:t>
            </a:r>
            <a:endParaRPr lang="en-US" sz="21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recommend it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960120" y="4736592"/>
            <a:ext cx="9509760" cy="5303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2500" b="1" dirty="0">
                <a:solidFill>
                  <a:srgbClr val="0F5B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plan gives your writing a clear beginning, middle and ending.</a:t>
            </a:r>
            <a:endParaRPr lang="en-US" sz="2500" dirty="0"/>
          </a:p>
        </p:txBody>
      </p:sp>
      <p:sp>
        <p:nvSpPr>
          <p:cNvPr id="15" name="Shape 12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Model Answer: About 100 Words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13232" y="1325880"/>
            <a:ext cx="10012680" cy="4069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My Favourite Place in the Local Area</a:t>
            </a:r>
            <a:endParaRPr lang="en-US" sz="2100" dirty="0"/>
          </a:p>
          <a:p>
            <a:pPr algn="l" indent="0" marL="0">
              <a:lnSpc>
                <a:spcPct val="103000"/>
              </a:lnSpc>
              <a:buNone/>
            </a:pPr>
            <a:endParaRPr lang="en-US" sz="2100" dirty="0"/>
          </a:p>
          <a:p>
            <a:pPr algn="l" indent="0" marL="0">
              <a:lnSpc>
                <a:spcPct val="103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 place I like visiting is Valentines Park. It is near the town centre, so it is easy to get there by bus or on foot. It is a large green park with open spaces and quiet paths.</a:t>
            </a:r>
            <a:endParaRPr lang="en-US" sz="2100" dirty="0"/>
          </a:p>
          <a:p>
            <a:pPr algn="l" indent="0" marL="0">
              <a:lnSpc>
                <a:spcPct val="103000"/>
              </a:lnSpc>
              <a:buNone/>
            </a:pPr>
            <a:endParaRPr lang="en-US" sz="2100" dirty="0"/>
          </a:p>
          <a:p>
            <a:pPr algn="l" indent="0" marL="0">
              <a:lnSpc>
                <a:spcPct val="103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park has a beautiful lake, tall trees and colourful flowers in spring. Children can play in the playground, and many people walk, run or sit with their families. There is also a small café where visitors can buy drinks.</a:t>
            </a:r>
            <a:endParaRPr lang="en-US" sz="2100" dirty="0"/>
          </a:p>
          <a:p>
            <a:pPr algn="l" indent="0" marL="0">
              <a:lnSpc>
                <a:spcPct val="103000"/>
              </a:lnSpc>
              <a:buNone/>
            </a:pPr>
            <a:endParaRPr lang="en-US" sz="2100" dirty="0"/>
          </a:p>
          <a:p>
            <a:pPr algn="l" indent="0" marL="0">
              <a:lnSpc>
                <a:spcPct val="103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like this park because it is peaceful and clean. I would recommend it to anyone who wants to relax.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822960" y="5522976"/>
            <a:ext cx="941832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18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Check: title ✓  paragraphs ✓  all bullet points answered ✓  about 100 words ✓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13232" y="1371600"/>
            <a:ext cx="1005840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5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with a partner.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868680" y="2011680"/>
            <a:ext cx="10195560" cy="3246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What does a description help the reader do?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How many words should you aim for in ESB Entry 3 Task 2?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What must you write before the full answer?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Should you use one big paragraph or short paragraphs?</a:t>
            </a:r>
            <a:endParaRPr lang="en-US" sz="2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Name two useful adjectives for describing a place.</a:t>
            </a:r>
            <a:endParaRPr lang="en-US" sz="2500" dirty="0"/>
          </a:p>
        </p:txBody>
      </p:sp>
      <p:sp>
        <p:nvSpPr>
          <p:cNvPr id="9" name="Shape 6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5577840"/>
            <a:ext cx="658368" cy="4846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6199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Skills for Life Entry 3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0" y="6199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DESCRIPTION WRITING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640080"/>
            <a:ext cx="10927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 Turn: Write a Description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13232" y="1353312"/>
            <a:ext cx="102870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6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 description for your teacher about a special place you know.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13232" y="2121408"/>
            <a:ext cx="548640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2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can write about: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960120" y="2560320"/>
            <a:ext cx="960120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where the place is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it looks like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it is special to you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914400" y="4663440"/>
            <a:ext cx="95097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27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Remember: plan first, use paragraphs, include details and aim for about 100 words.</a:t>
            </a:r>
            <a:endParaRPr lang="en-US" sz="2700" dirty="0"/>
          </a:p>
        </p:txBody>
      </p:sp>
      <p:sp>
        <p:nvSpPr>
          <p:cNvPr id="11" name="Shape 8"/>
          <p:cNvSpPr/>
          <p:nvPr/>
        </p:nvSpPr>
        <p:spPr>
          <a:xfrm>
            <a:off x="640080" y="6053328"/>
            <a:ext cx="92811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Description Writing Lesson</dc:title>
  <dc:subject>ESB ESOL Skills for Life Entry 3 Description Writing</dc:subject>
  <dc:creator>ESOLish</dc:creator>
  <cp:lastModifiedBy>ESOLish</cp:lastModifiedBy>
  <cp:revision>1</cp:revision>
  <dcterms:created xsi:type="dcterms:W3CDTF">2026-09-11T20:13:10Z</dcterms:created>
  <dcterms:modified xsi:type="dcterms:W3CDTF">2026-09-11T20:13:10Z</dcterms:modified>
</cp:coreProperties>
</file>