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sz="4000" b="1">
                <a:solidFill>
                  <a:srgbClr val="000000"/>
                </a:solidFill>
                <a:latin typeface="Times New Roman"/>
              </a:rPr>
              <a:t>Functional Skills English Level 1</a:t>
            </a:r>
          </a:p>
          <a:p>
            <a:pPr algn="ctr"/>
            <a:r>
              <a:rPr sz="4600" b="1">
                <a:solidFill>
                  <a:srgbClr val="C00000"/>
                </a:solidFill>
                <a:latin typeface="Times New Roman"/>
              </a:rPr>
              <a:t>Diary Writing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sz="3400" b="1">
                <a:solidFill>
                  <a:srgbClr val="000000"/>
                </a:solidFill>
                <a:latin typeface="Times New Roman"/>
              </a:rPr>
              <a:t>How to write a clear, personal and well-structured diary entry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Session Aims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50876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By the end of this lesson, you will be able to: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understand the purpose of a diary entry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identify the main features of diary writing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understand the Pearson diary entry template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describe a place clearly and personally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explain what makes a place special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write a diary entry and check your SPaG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Pearson Diary Writing Task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B5C923-835B-B421-059E-604800BA0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1142999"/>
            <a:ext cx="8391242" cy="51239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What Is a Diary Entry?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07592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300" b="1">
                <a:solidFill>
                  <a:srgbClr val="000000"/>
                </a:solidFill>
                <a:latin typeface="Times New Roman"/>
              </a:rPr>
              <a:t>Definition: </a:t>
            </a:r>
            <a:r>
              <a:rPr sz="2300">
                <a:solidFill>
                  <a:srgbClr val="000000"/>
                </a:solidFill>
                <a:latin typeface="Times New Roman"/>
              </a:rPr>
              <a:t>A diary entry is a personal piece of writing about an experience, event, place or feeling.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300">
                <a:solidFill>
                  <a:srgbClr val="000000"/>
                </a:solidFill>
                <a:latin typeface="Times New Roman"/>
              </a:rPr>
              <a:t>It is usually written for yourself, so the language can sound natural and personal.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 diary entry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include the date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use first person, such as I, me and my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describe what happened or what you experienced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include thoughts and feelings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0">
                <a:solidFill>
                  <a:srgbClr val="000000"/>
                </a:solidFill>
                <a:latin typeface="Times New Roman"/>
              </a:rPr>
              <a:t>• be organised into clear paragraphs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Purpose and Audience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7160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Purpose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to record an experience or memory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to describe something important to you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to explain your thoughts and feelings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Audience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A diary is usually written for yourself.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The tone can be personal, but the writing must still be clear and organised.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Pearson Diary Entry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The Pearson writing frame is divided into these parts: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• Date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Describe your favourite place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0">
                <a:solidFill>
                  <a:srgbClr val="000000"/>
                </a:solidFill>
                <a:latin typeface="Times New Roman"/>
              </a:rPr>
              <a:t>• Explain what makes it special for you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You should aim to write about 150 to 200 words.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500">
                <a:solidFill>
                  <a:srgbClr val="000000"/>
                </a:solidFill>
                <a:latin typeface="Times New Roman"/>
              </a:defRPr>
            </a:pPr>
            <a:r>
              <a:rPr sz="2500" b="1">
                <a:solidFill>
                  <a:srgbClr val="000000"/>
                </a:solidFill>
                <a:latin typeface="Times New Roman"/>
              </a:rPr>
              <a:t>Tip: A diary entry can include feelings and personal reasons, but it should still answer the task fully.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Explaining the Layout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2588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Date: </a:t>
            </a:r>
            <a:r>
              <a:rPr sz="2400">
                <a:solidFill>
                  <a:srgbClr val="000000"/>
                </a:solidFill>
                <a:latin typeface="Times New Roman"/>
              </a:rPr>
              <a:t>write the date clearly at the top.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Opening: </a:t>
            </a:r>
            <a:r>
              <a:rPr sz="2400">
                <a:solidFill>
                  <a:srgbClr val="000000"/>
                </a:solidFill>
                <a:latin typeface="Times New Roman"/>
              </a:rPr>
              <a:t>say where you went and when you went there.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Description: </a:t>
            </a:r>
            <a:r>
              <a:rPr sz="2400">
                <a:solidFill>
                  <a:srgbClr val="000000"/>
                </a:solidFill>
                <a:latin typeface="Times New Roman"/>
              </a:rPr>
              <a:t>describe the place using clear details.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Feelings: </a:t>
            </a:r>
            <a:r>
              <a:rPr sz="2400">
                <a:solidFill>
                  <a:srgbClr val="000000"/>
                </a:solidFill>
                <a:latin typeface="Times New Roman"/>
              </a:rPr>
              <a:t>explain how the place made you feel.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Special meaning: </a:t>
            </a:r>
            <a:r>
              <a:rPr sz="2400">
                <a:solidFill>
                  <a:srgbClr val="000000"/>
                </a:solidFill>
                <a:latin typeface="Times New Roman"/>
              </a:rPr>
              <a:t>explain why the place is important to you.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Ending: </a:t>
            </a:r>
            <a:r>
              <a:rPr sz="2400">
                <a:solidFill>
                  <a:srgbClr val="000000"/>
                </a:solidFill>
                <a:latin typeface="Times New Roman"/>
              </a:rPr>
              <a:t>finish with a final thought or feeling.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Useful Diary Language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2588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Useful sentence starters: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Today, I visited...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It is one of my favourite places because...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When I arrived, I noticed...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 felt... because...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What makes this place special is...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 will always remember this place because...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400">
                <a:solidFill>
                  <a:srgbClr val="000000"/>
                </a:solidFill>
                <a:latin typeface="Times New Roman"/>
              </a:defRPr>
            </a:pPr>
            <a:r>
              <a:rPr sz="2400" b="1">
                <a:solidFill>
                  <a:srgbClr val="000000"/>
                </a:solidFill>
                <a:latin typeface="Times New Roman"/>
              </a:rPr>
              <a:t>Use descriptive words and connectives such as because, also, when, while and finally.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Model Diary Entry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188720"/>
            <a:ext cx="10058400" cy="54406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200">
                <a:solidFill>
                  <a:srgbClr val="000000"/>
                </a:solidFill>
                <a:latin typeface="Times New Roman"/>
              </a:defRPr>
            </a:pPr>
            <a:r>
              <a:rPr sz="2200" b="1" dirty="0">
                <a:solidFill>
                  <a:srgbClr val="000000"/>
                </a:solidFill>
                <a:latin typeface="Times New Roman"/>
              </a:rPr>
              <a:t>Saturday 14 September 2026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000" dirty="0">
                <a:solidFill>
                  <a:srgbClr val="000000"/>
                </a:solidFill>
                <a:latin typeface="Times New Roman"/>
              </a:rPr>
              <a:t>Today I visited Valentines Park, one of my </a:t>
            </a:r>
            <a:r>
              <a:rPr sz="2000" dirty="0" err="1">
                <a:solidFill>
                  <a:srgbClr val="000000"/>
                </a:solidFill>
                <a:latin typeface="Times New Roman"/>
              </a:rPr>
              <a:t>favourite</a:t>
            </a:r>
            <a:r>
              <a:rPr sz="2000" dirty="0">
                <a:solidFill>
                  <a:srgbClr val="000000"/>
                </a:solidFill>
                <a:latin typeface="Times New Roman"/>
              </a:rPr>
              <a:t> places in my local area. I went there in the afternoon after a busy week at college, and it felt relaxing as soon as I walked through the gate.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000" dirty="0">
                <a:solidFill>
                  <a:srgbClr val="000000"/>
                </a:solidFill>
                <a:latin typeface="Times New Roman"/>
              </a:rPr>
              <a:t>The park is wide and green, with tall trees, open grass and a beautiful lake. I enjoyed watching families having picnics, children playing and people walking slowly around the water. The weather was warm, so I sat on a bench and listened to the birds for a while.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000" dirty="0">
                <a:solidFill>
                  <a:srgbClr val="000000"/>
                </a:solidFill>
                <a:latin typeface="Times New Roman"/>
              </a:rPr>
              <a:t>This place is special to me because it helps me feel calm. When I am stressed, a short walk there clears my mind and gives me fresh energy. It is also a good place to spend time with my family without spending money.</a:t>
            </a:r>
          </a:p>
          <a:p>
            <a:pPr>
              <a:lnSpc>
                <a:spcPct val="105000"/>
              </a:lnSpc>
              <a:spcAft>
                <a:spcPts val="500"/>
              </a:spcAft>
            </a:pPr>
            <a:r>
              <a:rPr sz="2000" dirty="0">
                <a:solidFill>
                  <a:srgbClr val="000000"/>
                </a:solidFill>
                <a:latin typeface="Times New Roman"/>
              </a:rPr>
              <a:t>I came home feeling peaceful and happy. I think I will visit again next weekend because it is a simple place that always makes me feel better.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1800">
                <a:solidFill>
                  <a:srgbClr val="000000"/>
                </a:solidFill>
                <a:latin typeface="Times New Roman"/>
              </a:defRPr>
            </a:pPr>
            <a:r>
              <a:rPr sz="2000" b="1" dirty="0">
                <a:solidFill>
                  <a:srgbClr val="000000"/>
                </a:solidFill>
                <a:latin typeface="Times New Roman"/>
              </a:rPr>
              <a:t>Word count: 156 words, excluding the date.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Check Your SPaG and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80160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Before you finish, check: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written the date?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used first person: I, me, my?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described the place clearly?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explained why it is special?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included thoughts and feelings?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used paragraphs?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checked spelling, punctuation and grammar?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Have I written about 150 to 200 words?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Class Practice – Diary Writing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07592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You recently spent a day with a friend or family member and enjoyed it.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Write a diary entry about the day.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In your diary entry, you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say where you went and who you were with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describe what you did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explain why the day was special or enjoyable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include your thoughts and feelings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Aim to write 150 to 200 words.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10287000" cy="685800"/>
          </a:xfrm>
        </p:spPr>
        <p:txBody>
          <a:bodyPr/>
          <a:lstStyle/>
          <a:p>
            <a:pPr algn="l"/>
            <a:r>
              <a:rPr sz="3400" b="1">
                <a:solidFill>
                  <a:srgbClr val="C00000"/>
                </a:solidFill>
                <a:latin typeface="Times New Roman"/>
              </a:rPr>
              <a:t>Homework – Diary Writing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07592"/>
            <a:ext cx="10058400" cy="48920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500"/>
              </a:spcAft>
              <a:defRPr sz="2500">
                <a:solidFill>
                  <a:srgbClr val="000000"/>
                </a:solidFill>
                <a:latin typeface="Times New Roman"/>
              </a:defRPr>
            </a:pPr>
            <a:r>
              <a:rPr sz="2500" b="1">
                <a:solidFill>
                  <a:srgbClr val="000000"/>
                </a:solidFill>
                <a:latin typeface="Times New Roman"/>
              </a:rPr>
              <a:t>You recently attended an event, such as a wedding, festival, party, school event or sports day.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Write a diary entry about the event.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600">
                <a:solidFill>
                  <a:srgbClr val="000000"/>
                </a:solidFill>
                <a:latin typeface="Times New Roman"/>
              </a:defRPr>
            </a:pPr>
            <a:r>
              <a:rPr sz="2600" b="1">
                <a:solidFill>
                  <a:srgbClr val="000000"/>
                </a:solidFill>
                <a:latin typeface="Times New Roman"/>
              </a:rPr>
              <a:t>In your diary entry, you should: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say what the event was and when it happened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describe what you saw or did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explain what made the event memorable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300">
                <a:solidFill>
                  <a:srgbClr val="000000"/>
                </a:solidFill>
                <a:latin typeface="Times New Roman"/>
              </a:defRPr>
            </a:pPr>
            <a:r>
              <a:rPr sz="2300" b="0">
                <a:solidFill>
                  <a:srgbClr val="000000"/>
                </a:solidFill>
                <a:latin typeface="Times New Roman"/>
              </a:rPr>
              <a:t>• include your thoughts and feelings</a:t>
            </a:r>
          </a:p>
          <a:p>
            <a:pPr>
              <a:lnSpc>
                <a:spcPct val="105000"/>
              </a:lnSpc>
              <a:spcAft>
                <a:spcPts val="500"/>
              </a:spcAft>
              <a:defRPr sz="2700">
                <a:solidFill>
                  <a:srgbClr val="000000"/>
                </a:solidFill>
                <a:latin typeface="Times New Roman"/>
              </a:defRPr>
            </a:pPr>
            <a:r>
              <a:rPr sz="2700" b="1">
                <a:solidFill>
                  <a:srgbClr val="000000"/>
                </a:solidFill>
                <a:latin typeface="Times New Roman"/>
              </a:rPr>
              <a:t>Aim to write 150 to 200 words.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841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Functional Skills English Level 1 Diary Writing</vt:lpstr>
      <vt:lpstr>Session Aims</vt:lpstr>
      <vt:lpstr>Pearson Diary Writing Task</vt:lpstr>
      <vt:lpstr>What Is a Diary Entry?</vt:lpstr>
      <vt:lpstr>Purpose and Audience</vt:lpstr>
      <vt:lpstr>Pearson Diary Entry Template</vt:lpstr>
      <vt:lpstr>Explaining the Layout</vt:lpstr>
      <vt:lpstr>Useful Diary Language</vt:lpstr>
      <vt:lpstr>Model Diary Entry</vt:lpstr>
      <vt:lpstr>Check Your SPaG and Structure</vt:lpstr>
      <vt:lpstr>Class Practice – Diary Writing</vt:lpstr>
      <vt:lpstr>Homework – Diary Writing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2026-08-25T23:12:37Z</dcterms:modified>
</cp:coreProperties>
</file>