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0" r:id="rId6"/>
    <p:sldId id="428" r:id="rId7"/>
    <p:sldId id="421" r:id="rId8"/>
    <p:sldId id="429" r:id="rId9"/>
    <p:sldId id="43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200"/>
            <a:ext cx="9144000" cy="1655762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Topic: 4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Health and Safety at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3962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Learn to understand safety signs and rules at work to stay safe and protect others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83412-B9C9-5047-2530-8DD8B4AB623E}"/>
              </a:ext>
            </a:extLst>
          </p:cNvPr>
          <p:cNvSpPr txBox="1"/>
          <p:nvPr/>
        </p:nvSpPr>
        <p:spPr>
          <a:xfrm>
            <a:off x="1435511" y="584537"/>
            <a:ext cx="98027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7" y="2031701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By the end of this lesson, learners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Recognise common health and safety signs.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Understand basic workplace safety rules.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Talk about simple hazards and precautions.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Respond to simple safety instructions.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“Safety Sign Match-Up”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br>
              <a:rPr lang="en-GB" sz="3200" dirty="0"/>
            </a:br>
            <a:r>
              <a:rPr lang="en-GB" sz="3200" b="1" dirty="0"/>
              <a:t>Instructions: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Show images of safety signs (e.g., fire exit, no smoking, wear gloves).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Ask learners to match them with their meanings from a list on screen.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Learners discuss with a partner before checking as a class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121DB-7E67-6D25-AFBF-B7D9D465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Vocabulary Focus</a:t>
            </a:r>
            <a:br>
              <a:rPr lang="en-GB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327FC-3998-4B94-C903-58CD8E4D4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Introduce and drill key vocabulary: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Fire exit 🔥🚪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Danger ⚠️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Slippery floor 🧼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Must / Mustn’t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PPE (Personal Protective Equipment)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82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2525062"/>
            <a:ext cx="100007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000" b="1" dirty="0"/>
              <a:t>Topic:</a:t>
            </a:r>
            <a:r>
              <a:rPr lang="en-GB" sz="4000" dirty="0"/>
              <a:t> “What safety rules do you have at your workplace or at home?”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Prompts: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Do you wear gloves, a mask, or a helmet?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What must you do?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What mustn’t you do?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7997-E195-3179-5E69-0CBF8DC0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Grammar – Must / Mustn’t</a:t>
            </a:r>
            <a:br>
              <a:rPr lang="en-GB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D8AC7-4786-0F5B-B0CD-BC94A5F87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You </a:t>
            </a:r>
            <a:r>
              <a:rPr lang="en-GB" sz="4800" b="1" dirty="0"/>
              <a:t>must</a:t>
            </a:r>
            <a:r>
              <a:rPr lang="en-GB" sz="4800" dirty="0"/>
              <a:t> wear gloves.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You </a:t>
            </a:r>
            <a:r>
              <a:rPr lang="en-GB" sz="4800" b="1" dirty="0"/>
              <a:t>mustn’t</a:t>
            </a:r>
            <a:r>
              <a:rPr lang="en-GB" sz="4800" dirty="0"/>
              <a:t> smoke inside.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Practice: learners create their own sentences using safety verbs.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342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759217"/>
            <a:ext cx="10855960" cy="3668050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Topic:</a:t>
            </a:r>
            <a:r>
              <a:rPr lang="en-GB" sz="4000" dirty="0"/>
              <a:t> “What should we do if there’s a fire or accident at work?”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Small groups discuss: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Who do you tell?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Where do you go?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What are the steps?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05F2-8791-5ED6-1A8C-9F4509A17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Reading Task </a:t>
            </a:r>
            <a:r>
              <a:rPr lang="en-GB" sz="5400" b="1" dirty="0">
                <a:solidFill>
                  <a:srgbClr val="0070C0"/>
                </a:solidFill>
              </a:rPr>
              <a:t>(worksheet)</a:t>
            </a:r>
            <a:br>
              <a:rPr lang="en-GB" sz="6600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E1FCB-57E8-3929-A772-F6CD397C5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Short conversation or poster with safety instructions.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Comprehension questions or fill-the-gaps task based on the text.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1241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B904F-027F-1CC9-9785-B4F2B199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>
                <a:solidFill>
                  <a:srgbClr val="0070C0"/>
                </a:solidFill>
              </a:rPr>
              <a:t>Safety Signs Quiz</a:t>
            </a:r>
            <a:br>
              <a:rPr lang="en-GB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CD016-27BE-D53A-E1A1-B1C8116F5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Show signs – learners say or write what they mean.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204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047904"/>
            <a:ext cx="10390702" cy="5040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b="1" dirty="0"/>
              <a:t>Task:</a:t>
            </a:r>
            <a:r>
              <a:rPr lang="en-GB" sz="4800" dirty="0"/>
              <a:t> Take photos or draw 3 safety signs you see in real life (at work, in public places, etc.).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Write one sentence for each:</a:t>
            </a:r>
            <a:br>
              <a:rPr lang="en-GB" sz="4800" dirty="0"/>
            </a:br>
            <a:r>
              <a:rPr lang="en-GB" sz="4800" i="1" dirty="0"/>
              <a:t>Example: “This sign means I must wear a mask.”</a:t>
            </a:r>
            <a:endParaRPr lang="en-GB" sz="48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342</Words>
  <Application>Microsoft Office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Topic: 4 Health and Safety at Work</vt:lpstr>
      <vt:lpstr>Session Objectives </vt:lpstr>
      <vt:lpstr>Warm-Up Game – “Safety Sign Match-Up”  </vt:lpstr>
      <vt:lpstr>Vocabulary Focus </vt:lpstr>
      <vt:lpstr>Pair Discussion</vt:lpstr>
      <vt:lpstr>Grammar – Must / Mustn’t </vt:lpstr>
      <vt:lpstr>Group Discussion </vt:lpstr>
      <vt:lpstr>Reading Task (worksheet) </vt:lpstr>
      <vt:lpstr>Safety Signs Quiz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2025-07-03T20:10:54Z</dcterms:modified>
</cp:coreProperties>
</file>