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8" r:id="rId6"/>
    <p:sldId id="429" r:id="rId7"/>
    <p:sldId id="420" r:id="rId8"/>
    <p:sldId id="430" r:id="rId9"/>
    <p:sldId id="421" r:id="rId10"/>
    <p:sldId id="424" r:id="rId11"/>
    <p:sldId id="266" r:id="rId12"/>
    <p:sldId id="43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olish.com/wp-content/uploads/2025/05/Professions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1"/>
            <a:ext cx="9144000" cy="1831726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 2</a:t>
            </a:r>
            <a:br>
              <a:rPr lang="en-GB" b="1" dirty="0">
                <a:solidFill>
                  <a:srgbClr val="0070C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Jobs and Workplaces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Talking about different jobs and where people work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282D9-43A4-96C4-5255-CAD598ABB47E}"/>
              </a:ext>
            </a:extLst>
          </p:cNvPr>
          <p:cNvSpPr txBox="1"/>
          <p:nvPr/>
        </p:nvSpPr>
        <p:spPr>
          <a:xfrm>
            <a:off x="1096297" y="450868"/>
            <a:ext cx="9999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2031701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session, you will:</a:t>
            </a:r>
          </a:p>
          <a:p>
            <a:pPr>
              <a:buNone/>
            </a:pPr>
            <a:endParaRPr lang="en-GB" sz="4000" dirty="0"/>
          </a:p>
          <a:p>
            <a:r>
              <a:rPr lang="en-GB" sz="3600" dirty="0"/>
              <a:t>Learn vocabulary for common jobs and workplaces</a:t>
            </a:r>
          </a:p>
          <a:p>
            <a:r>
              <a:rPr lang="en-GB" sz="3600" dirty="0"/>
              <a:t>Practise saying where people work</a:t>
            </a:r>
          </a:p>
          <a:p>
            <a:r>
              <a:rPr lang="en-GB" sz="3600" dirty="0"/>
              <a:t>Use simple sentences to describe job duties</a:t>
            </a:r>
          </a:p>
          <a:p>
            <a:r>
              <a:rPr lang="en-GB" sz="3600" dirty="0"/>
              <a:t>Practise speaking in pairs and groups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"Job Charades"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200" b="1" dirty="0"/>
              <a:t>Instructions:</a:t>
            </a:r>
            <a:endParaRPr lang="en-GB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One student comes to the front.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Teacher whispers or shows a job card.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Student acts it out (no speaking).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200" dirty="0"/>
              <a:t>Class guesses: “Are you a…?”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🧠 Purpose: Activate job vocabulary in a fun way.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A7AC-A77F-15FE-0F7D-F071F879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Vocabulary – Jobs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A75D-5971-E666-3EE5-9D081833F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Show </a:t>
            </a:r>
            <a:r>
              <a:rPr lang="en-GB" b="1" dirty="0"/>
              <a:t>pictures</a:t>
            </a:r>
            <a:r>
              <a:rPr lang="en-GB" dirty="0"/>
              <a:t> with </a:t>
            </a:r>
            <a:r>
              <a:rPr lang="en-GB" b="1" dirty="0"/>
              <a:t>labels</a:t>
            </a:r>
            <a:r>
              <a:rPr lang="en-GB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Teacher, Nurse, Cleaner, Driver, Waiter, Shop Assistant, Builder, Chef, Factory Worker, Security Guard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Say the word and ask learners to repeat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Drill pronunciation and stress</a:t>
            </a:r>
          </a:p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Link for the flashcards: </a:t>
            </a:r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https://www.esolish.com/wp-content/uploads/2025/05/Professions.pdf</a:t>
            </a: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058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020E-05B8-3A32-1D72-5555B571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Vocabulary – Workplaces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C64AE-E2AD-48FC-6DE2-327D57F1E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0" y="1690688"/>
            <a:ext cx="9035473" cy="483793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Match the jobs to workplaces: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800" dirty="0"/>
              <a:t>Hospital, School, Restaurant, Factory, Shop, Building Site, Office</a:t>
            </a:r>
          </a:p>
          <a:p>
            <a:pPr marL="0" indent="0">
              <a:buNone/>
            </a:pPr>
            <a:r>
              <a:rPr lang="en-GB" sz="4800" b="1" dirty="0"/>
              <a:t>Example: </a:t>
            </a:r>
            <a:r>
              <a:rPr lang="en-GB" sz="4800" dirty="0"/>
              <a:t>A teacher works in a school.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66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F0533-BC21-0075-E15C-955E10ADB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291"/>
            <a:ext cx="8933873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Pair Work – “Who Works Where?”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0ECA0-7582-13B7-BCC7-00BCB8015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1148"/>
            <a:ext cx="9035473" cy="482763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Instructions:</a:t>
            </a:r>
            <a:endParaRPr lang="en-GB" sz="3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Each pair gets 6 job cards and 6 workplace cards.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Match them and say the sentence: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3600" dirty="0"/>
              <a:t>“A ___ works in a ___."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 dirty="0"/>
              <a:t>Extension</a:t>
            </a:r>
            <a:r>
              <a:rPr lang="en-GB" sz="3600" dirty="0"/>
              <a:t>: Ask and answer: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“Where does a ___ work?”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“A ___ works in a ___.”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774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9" y="2326591"/>
            <a:ext cx="100007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600" b="1" dirty="0"/>
              <a:t>“Jobs in My Family”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Learners ask and answer: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“What job does your husband/wife/brother do?”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“Where does he/she work?”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Share 1 answer with the class.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Sentence starters: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“My husband is a ___. He works in a ___.”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3BCF-EBA2-1264-10B1-41C5CD4A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13" y="681038"/>
            <a:ext cx="9780639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Speaking Practice – What Do They Do?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E5406-E91F-6885-6EFC-89D0A7A8C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Show 4 job pictures in action (e.g. chef cooking).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b="1" dirty="0"/>
              <a:t>Ask: </a:t>
            </a:r>
            <a:r>
              <a:rPr lang="en-GB" sz="4000" dirty="0"/>
              <a:t>“What does a chef do?”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b="1" dirty="0"/>
              <a:t>Model answers: </a:t>
            </a:r>
            <a:r>
              <a:rPr lang="en-GB" sz="4000" dirty="0"/>
              <a:t>“A chef cooks food.”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Pairs practise describing job duties.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65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46" y="1982468"/>
            <a:ext cx="7325196" cy="4280679"/>
          </a:xfrm>
        </p:spPr>
        <p:txBody>
          <a:bodyPr/>
          <a:lstStyle/>
          <a:p>
            <a:pPr>
              <a:buNone/>
            </a:pPr>
            <a:r>
              <a:rPr lang="en-GB" b="1" dirty="0"/>
              <a:t>"Which Job Is Best?"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Discussion questions: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“Which job is good for men or women?”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“Which job is easy/difficult?”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“What job do you want and why?”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Sentence frames: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“I think a ___ is a good job because…”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/>
              <a:t>“I don’t want to be a ___ because…”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035005" y="509391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06781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Writing – My Dream Job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1982540"/>
            <a:ext cx="9436509" cy="432977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Learners write a few sentences: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800" dirty="0"/>
              <a:t>“I want to be a ___. I want to work in a ___. I can ___.”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Share with partner or read aloud to class.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117922"/>
            <a:ext cx="10390702" cy="490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Interview two friends or family members: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400" dirty="0"/>
              <a:t>What is your job?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400" dirty="0"/>
              <a:t>Where do you work?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400" dirty="0"/>
              <a:t>What do you do?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Write 3–5 simple sentences to share next class.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1572-CFBF-56F1-B7F3-46CE07C1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Review &amp; Exit Ticket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305F1-0792-6E8B-F82A-CEA0B7A8A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 b="1" dirty="0"/>
              <a:t>Ask learners: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Name 3 jobs and 3 workplaces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000" dirty="0"/>
              <a:t>Say one full sentence: “A ___ works in a ___.”</a:t>
            </a:r>
          </a:p>
          <a:p>
            <a:pPr marL="0" indent="0">
              <a:buNone/>
            </a:pPr>
            <a:r>
              <a:rPr lang="en-GB" sz="4000" b="1" dirty="0"/>
              <a:t>Exit question: </a:t>
            </a:r>
            <a:r>
              <a:rPr lang="en-GB" sz="4000" dirty="0"/>
              <a:t>“What job do you want?”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077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536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Topic: 2 Jobs and Workplaces</vt:lpstr>
      <vt:lpstr>Session Objectives </vt:lpstr>
      <vt:lpstr>Warm-Up Game – "Job Charades"   </vt:lpstr>
      <vt:lpstr>Vocabulary – Jobs </vt:lpstr>
      <vt:lpstr>Vocabulary – Workplaces </vt:lpstr>
      <vt:lpstr>Pair Work – “Who Works Where?” </vt:lpstr>
      <vt:lpstr>Pair Discussion</vt:lpstr>
      <vt:lpstr>Speaking Practice – What Do They Do? </vt:lpstr>
      <vt:lpstr>Group Discussion </vt:lpstr>
      <vt:lpstr>Writing – My Dream Job  </vt:lpstr>
      <vt:lpstr>Homework</vt:lpstr>
      <vt:lpstr>Review &amp; Exit Ticket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2025-07-03T20:09:10Z</dcterms:modified>
</cp:coreProperties>
</file>