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17" r:id="rId3"/>
    <p:sldId id="257" r:id="rId4"/>
    <p:sldId id="258" r:id="rId5"/>
    <p:sldId id="259" r:id="rId6"/>
    <p:sldId id="420" r:id="rId7"/>
    <p:sldId id="261" r:id="rId8"/>
    <p:sldId id="262" r:id="rId9"/>
    <p:sldId id="421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6013" y="595671"/>
            <a:ext cx="9812594" cy="908666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ESOL FOR JOB SEEKERS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32972"/>
            <a:ext cx="9144000" cy="4027053"/>
          </a:xfrm>
        </p:spPr>
        <p:txBody>
          <a:bodyPr/>
          <a:lstStyle/>
          <a:p>
            <a:r>
              <a:rPr lang="en-GB" sz="6000" b="1" dirty="0">
                <a:solidFill>
                  <a:srgbClr val="7030A0"/>
                </a:solidFill>
              </a:rPr>
              <a:t>Topic: 1</a:t>
            </a:r>
          </a:p>
          <a:p>
            <a:r>
              <a:rPr lang="en-GB" sz="6000" b="1" dirty="0">
                <a:solidFill>
                  <a:srgbClr val="C00000"/>
                </a:solidFill>
              </a:rPr>
              <a:t>Introduction &amp; Personal Information</a:t>
            </a:r>
          </a:p>
          <a:p>
            <a:r>
              <a:rPr lang="en-GB" sz="4000" b="1" dirty="0">
                <a:solidFill>
                  <a:srgbClr val="0070C0"/>
                </a:solidFill>
              </a:rPr>
              <a:t>Learn how to say your name, age, address, and phone number</a:t>
            </a:r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75810-FA5E-C263-E9C9-FB5FAE4F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160" y="381320"/>
            <a:ext cx="6416640" cy="2595559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</a:t>
            </a: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62B28-EED6-979A-2891-4780348C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641600"/>
            <a:ext cx="9834880" cy="3525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4000" b="1" dirty="0">
                <a:solidFill>
                  <a:srgbClr val="00B050"/>
                </a:solidFill>
                <a:latin typeface="+mj-lt"/>
              </a:rPr>
              <a:t>"Name and Action"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>
                <a:latin typeface="+mj-lt"/>
              </a:rPr>
              <a:t>Stand up and say your name with an action (e.g., "My name is Sarah" + wave).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>
                <a:latin typeface="+mj-lt"/>
              </a:rPr>
              <a:t>Everyone repeats the name and action.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>
                <a:latin typeface="+mj-lt"/>
              </a:rPr>
              <a:t>Purpose: Practice names and have fun!</a:t>
            </a:r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E3ADB-5736-3746-E9C3-12AA1D9A9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389670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9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FF46B-693B-5E52-E58C-4013048E4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498" y="632691"/>
            <a:ext cx="11074573" cy="1038793"/>
          </a:xfrm>
        </p:spPr>
        <p:txBody>
          <a:bodyPr/>
          <a:lstStyle/>
          <a:p>
            <a:pPr algn="ctr"/>
            <a:r>
              <a:rPr lang="en-GB" altLang="en-US" sz="6600" b="1" dirty="0">
                <a:solidFill>
                  <a:srgbClr val="0070C0"/>
                </a:solidFill>
              </a:rPr>
              <a:t>Useful Questions</a:t>
            </a:r>
            <a:br>
              <a:rPr lang="en-GB" altLang="en-US" sz="4800" dirty="0"/>
            </a:br>
            <a:endParaRPr lang="en-GB" sz="4800" b="1" dirty="0">
              <a:solidFill>
                <a:srgbClr val="C00000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53F0021-7D17-E9BE-88ED-9AC4F36EC6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25814" y="2072654"/>
            <a:ext cx="7505463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What is your name?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How old are you?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Where do you live?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GB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What is your phone number?</a:t>
            </a:r>
            <a:endParaRPr kumimoji="0" lang="en-US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7996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71B-A3B5-FDD1-E2F6-E093CFD46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060" y="358371"/>
            <a:ext cx="10469880" cy="1683789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Personal Information Vocabulary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28D049-C568-9917-7D8D-175F3BB2C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769" y="2339732"/>
            <a:ext cx="8517448" cy="3329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439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203AC-D80A-D2FD-3EA9-45DCC0B55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120" y="520931"/>
            <a:ext cx="10398760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0070C0"/>
                </a:solidFill>
              </a:rPr>
              <a:t>Spelling Your Name</a:t>
            </a:r>
            <a:br>
              <a:rPr lang="en-GB" sz="6000" b="1" dirty="0"/>
            </a:br>
            <a:endParaRPr lang="en-GB" sz="6000" b="1" dirty="0">
              <a:solidFill>
                <a:srgbClr val="C0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50A8D-683F-6B7D-98BA-AF8DB75A6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4800" dirty="0"/>
              <a:t>Can you spell your name?</a:t>
            </a:r>
          </a:p>
          <a:p>
            <a:pPr marL="0" indent="0">
              <a:buNone/>
            </a:pPr>
            <a:r>
              <a:rPr lang="en-GB" sz="4800" dirty="0"/>
              <a:t>Example: S - A - R - A - 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800" dirty="0">
                <a:solidFill>
                  <a:srgbClr val="0070C0"/>
                </a:solidFill>
              </a:rPr>
              <a:t>Practice spelling with your partner.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7480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F295-62D2-9D23-B10F-E19BB8D12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4" y="792550"/>
            <a:ext cx="5652683" cy="905597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C00000"/>
                </a:solidFill>
                <a:latin typeface="+mj-lt"/>
              </a:rPr>
              <a:t>Pair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1EA06-A487-56A1-2954-EF7D7D5F2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598" y="2723533"/>
            <a:ext cx="10916920" cy="36831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5400" dirty="0">
              <a:latin typeface="+mj-lt"/>
            </a:endParaRPr>
          </a:p>
          <a:p>
            <a:endParaRPr lang="en-GB" sz="5400" dirty="0">
              <a:latin typeface="+mj-lt"/>
            </a:endParaRPr>
          </a:p>
        </p:txBody>
      </p:sp>
      <p:pic>
        <p:nvPicPr>
          <p:cNvPr id="5" name="Picture 4" descr="A cartoon of two people sitting at a table&#10;&#10;AI-generated content may be incorrect.">
            <a:extLst>
              <a:ext uri="{FF2B5EF4-FFF2-40B4-BE49-F238E27FC236}">
                <a16:creationId xmlns:a16="http://schemas.microsoft.com/office/drawing/2014/main" id="{0FF48497-88D4-5F4F-736A-399F0FAD3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0" t="8474" r="12191" b="8590"/>
          <a:stretch>
            <a:fillRect/>
          </a:stretch>
        </p:blipFill>
        <p:spPr>
          <a:xfrm>
            <a:off x="7457240" y="677464"/>
            <a:ext cx="2376096" cy="2181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646B1F-CC4F-C2BA-4848-4138D1DD5D1A}"/>
              </a:ext>
            </a:extLst>
          </p:cNvPr>
          <p:cNvSpPr txBox="1"/>
          <p:nvPr/>
        </p:nvSpPr>
        <p:spPr>
          <a:xfrm>
            <a:off x="745482" y="1933219"/>
            <a:ext cx="946400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00B050"/>
                </a:solidFill>
              </a:rPr>
              <a:t>Interview Your Partner</a:t>
            </a:r>
          </a:p>
          <a:p>
            <a:r>
              <a:rPr lang="en-GB" sz="3600" dirty="0">
                <a:solidFill>
                  <a:srgbClr val="0070C0"/>
                </a:solidFill>
              </a:rPr>
              <a:t>Ask your partner:</a:t>
            </a:r>
          </a:p>
          <a:p>
            <a:r>
              <a:rPr lang="en-GB" sz="3600" dirty="0"/>
              <a:t>What is your name?</a:t>
            </a:r>
          </a:p>
          <a:p>
            <a:r>
              <a:rPr lang="en-GB" sz="3600" dirty="0"/>
              <a:t>How old are you?</a:t>
            </a:r>
          </a:p>
          <a:p>
            <a:r>
              <a:rPr lang="en-GB" sz="3600" dirty="0"/>
              <a:t>Where do you live?</a:t>
            </a:r>
          </a:p>
          <a:p>
            <a:r>
              <a:rPr lang="en-GB" sz="3600" dirty="0"/>
              <a:t>What is your phone number?</a:t>
            </a:r>
          </a:p>
          <a:p>
            <a:pPr algn="ctr"/>
            <a:r>
              <a:rPr lang="en-GB" sz="5400" dirty="0">
                <a:solidFill>
                  <a:srgbClr val="0070C0"/>
                </a:solidFill>
              </a:rPr>
              <a:t>Write down their answers.</a:t>
            </a:r>
          </a:p>
        </p:txBody>
      </p:sp>
    </p:spTree>
    <p:extLst>
      <p:ext uri="{BB962C8B-B14F-4D97-AF65-F5344CB8AC3E}">
        <p14:creationId xmlns:p14="http://schemas.microsoft.com/office/powerpoint/2010/main" val="38388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81AD0-6842-98E0-1589-3215B89AC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063" y="612371"/>
            <a:ext cx="893387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0070C0"/>
                </a:solidFill>
              </a:rPr>
              <a:t>Form Filling Practice</a:t>
            </a:r>
            <a:br>
              <a:rPr lang="en-GB" sz="6000" b="1" dirty="0">
                <a:solidFill>
                  <a:srgbClr val="0070C0"/>
                </a:solidFill>
              </a:rPr>
            </a:br>
            <a:endParaRPr lang="en-GB" sz="6000" b="1" dirty="0">
              <a:solidFill>
                <a:srgbClr val="0070C0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FA7980A-AFEE-5DA6-2D40-CD659E5BBD0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26439" y="1958175"/>
            <a:ext cx="10688813" cy="321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Look at this form </a:t>
            </a:r>
          </a:p>
          <a:p>
            <a:pPr marL="0" indent="0" algn="ctr">
              <a:buNone/>
            </a:pPr>
            <a:r>
              <a:rPr lang="en-GB" sz="3600" dirty="0"/>
              <a:t>(</a:t>
            </a:r>
            <a:r>
              <a:rPr lang="en-GB" sz="3600" b="1" i="1" dirty="0"/>
              <a:t>form provided in the handouts section on the website</a:t>
            </a:r>
            <a:r>
              <a:rPr lang="en-GB" sz="3600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How do you fill it out?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70C0"/>
                </a:solidFill>
              </a:rPr>
              <a:t>Let’s do it together!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91066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657B4-ED9C-4A89-B597-37983D3EE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840" y="581891"/>
            <a:ext cx="893387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WORKSHEET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353548-F722-921F-6AF3-1AEE545AB7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212153" y="2351783"/>
            <a:ext cx="1008511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altLang="en-US" sz="3200" dirty="0">
                <a:latin typeface="+mj-lt"/>
              </a:rPr>
              <a:t>IT’S TIME TO PRACTICE WHAT WE HAVE LEARNT.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(worksheet provided in the worksheet section on the website)</a:t>
            </a:r>
          </a:p>
        </p:txBody>
      </p:sp>
    </p:spTree>
    <p:extLst>
      <p:ext uri="{BB962C8B-B14F-4D97-AF65-F5344CB8AC3E}">
        <p14:creationId xmlns:p14="http://schemas.microsoft.com/office/powerpoint/2010/main" val="1132774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AB68-6F95-70DD-C136-78261862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0" y="859458"/>
            <a:ext cx="619909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Group Discussion</a:t>
            </a: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25901-0605-FBC2-4817-5F121D3CE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20" y="2759217"/>
            <a:ext cx="10855960" cy="3159802"/>
          </a:xfrm>
        </p:spPr>
        <p:txBody>
          <a:bodyPr/>
          <a:lstStyle/>
          <a:p>
            <a:pPr>
              <a:buNone/>
            </a:pPr>
            <a:r>
              <a:rPr lang="en-GB" sz="4400" b="1" dirty="0">
                <a:solidFill>
                  <a:srgbClr val="0070C0"/>
                </a:solidFill>
              </a:rPr>
              <a:t>Where Are We From?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Share with the group where you live and one interesting thing about your area or country.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400" dirty="0"/>
              <a:t>Listen to others and ask questions.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A group of children sitting at a table&#10;&#10;AI-generated content may be incorrect.">
            <a:extLst>
              <a:ext uri="{FF2B5EF4-FFF2-40B4-BE49-F238E27FC236}">
                <a16:creationId xmlns:a16="http://schemas.microsoft.com/office/drawing/2014/main" id="{D2DCFCDA-1B90-707A-CE32-B239AB8ED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0" t="8150" r="17734" b="8464"/>
          <a:stretch>
            <a:fillRect/>
          </a:stretch>
        </p:blipFill>
        <p:spPr>
          <a:xfrm>
            <a:off x="7058721" y="430733"/>
            <a:ext cx="1940313" cy="21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1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802CF-992E-62AA-67EF-2D14814D5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9063" y="528612"/>
            <a:ext cx="893387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0070C0"/>
                </a:solidFill>
              </a:rPr>
              <a:t>Summary</a:t>
            </a:r>
            <a:br>
              <a:rPr lang="en-GB" sz="6000" b="1" dirty="0"/>
            </a:br>
            <a:endParaRPr lang="en-GB" sz="6000" b="1" dirty="0">
              <a:solidFill>
                <a:srgbClr val="C00000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6842171-738A-ACCE-34AB-ED24B10D9A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828192"/>
            <a:ext cx="10551160" cy="3774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en-GB" sz="4800" dirty="0"/>
              <a:t>Today, we learned how 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800" dirty="0"/>
              <a:t>Give personal information.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800" dirty="0"/>
              <a:t>Spell names.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4800" dirty="0"/>
              <a:t>Fill in a basic form.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4632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24F7-64C2-BAED-A2F4-5F23FCF6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20" y="724378"/>
            <a:ext cx="4390267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Homework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D0858C-56AC-6250-4511-512927E771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14950" y="2168962"/>
            <a:ext cx="10390702" cy="479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Practice spelling your name and writing your address.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Practice asking and answering these questions with a family member or friend: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3600" dirty="0"/>
              <a:t>What is your name?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3600" dirty="0"/>
              <a:t>How old are you?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3600" dirty="0"/>
              <a:t>Where do you live?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3600" dirty="0"/>
              <a:t>What is your phone number?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6" name="Picture 5" descr="A cartoon of a child writing on a book&#10;&#10;AI-generated content may be incorrect.">
            <a:extLst>
              <a:ext uri="{FF2B5EF4-FFF2-40B4-BE49-F238E27FC236}">
                <a16:creationId xmlns:a16="http://schemas.microsoft.com/office/drawing/2014/main" id="{85F18024-1C6F-E8B1-3408-8A104098B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5" t="8861" r="16044" b="8861"/>
          <a:stretch>
            <a:fillRect/>
          </a:stretch>
        </p:blipFill>
        <p:spPr>
          <a:xfrm>
            <a:off x="7649497" y="386188"/>
            <a:ext cx="1533298" cy="158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00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309</Words>
  <Application>Microsoft Office PowerPoint</Application>
  <PresentationFormat>Widescreen</PresentationFormat>
  <Paragraphs>51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Times New Roman</vt:lpstr>
      <vt:lpstr>Office Theme</vt:lpstr>
      <vt:lpstr>ESOL FOR JOB SEEKERS</vt:lpstr>
      <vt:lpstr>WARM-UP </vt:lpstr>
      <vt:lpstr>Useful Questions </vt:lpstr>
      <vt:lpstr>Personal Information Vocabulary</vt:lpstr>
      <vt:lpstr>Spelling Your Name </vt:lpstr>
      <vt:lpstr>Pair Discussion</vt:lpstr>
      <vt:lpstr>Form Filling Practice </vt:lpstr>
      <vt:lpstr>WORKSHEET</vt:lpstr>
      <vt:lpstr>Group Discussion </vt:lpstr>
      <vt:lpstr>Summary 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12</cp:revision>
  <dcterms:created xsi:type="dcterms:W3CDTF">2025-06-03T17:54:40Z</dcterms:created>
  <dcterms:modified xsi:type="dcterms:W3CDTF">2025-07-03T20:07:34Z</dcterms:modified>
</cp:coreProperties>
</file>