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7" r:id="rId5"/>
    <p:sldId id="428" r:id="rId6"/>
    <p:sldId id="420" r:id="rId7"/>
    <p:sldId id="429" r:id="rId8"/>
    <p:sldId id="430" r:id="rId9"/>
    <p:sldId id="421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6619"/>
            <a:ext cx="9144000" cy="1472381"/>
          </a:xfrm>
        </p:spPr>
        <p:txBody>
          <a:bodyPr/>
          <a:lstStyle/>
          <a:p>
            <a:r>
              <a:rPr lang="en-GB" sz="4800" b="1" dirty="0">
                <a:solidFill>
                  <a:srgbClr val="7030A0"/>
                </a:solidFill>
              </a:rPr>
              <a:t>Topic: 6</a:t>
            </a:r>
            <a:br>
              <a:rPr lang="en-GB" sz="4800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Interviews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Prepare for job interviews by practising questions and answers </a:t>
            </a:r>
            <a:r>
              <a:rPr lang="en-GB" sz="4000" b="1">
                <a:solidFill>
                  <a:srgbClr val="0070C0"/>
                </a:solidFill>
              </a:rPr>
              <a:t>in English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CA878C-AD7A-4C31-78B8-01050C749E48}"/>
              </a:ext>
            </a:extLst>
          </p:cNvPr>
          <p:cNvSpPr txBox="1"/>
          <p:nvPr/>
        </p:nvSpPr>
        <p:spPr>
          <a:xfrm>
            <a:off x="1524000" y="455086"/>
            <a:ext cx="99404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ESOL FOR JOB SEEKERS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561" y="1884217"/>
            <a:ext cx="9898626" cy="4290441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By the end of this session, learners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Understand common job interview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Practise answering interview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Use polite language and body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Take part in pair and group interview role-plays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Interview Chain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162" y="2356465"/>
            <a:ext cx="9834880" cy="352552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GB" sz="3200" b="1" dirty="0"/>
              <a:t>Instructions: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Sit in a circle.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The first person asks a simple question (e.g., “What is your name?”).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The next person answers and asks a new interview question.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Continue the chain!</a:t>
            </a:r>
            <a:br>
              <a:rPr lang="en-GB" sz="3200" dirty="0"/>
            </a:br>
            <a:r>
              <a:rPr lang="en-GB" sz="3200" dirty="0"/>
              <a:t>🗣 </a:t>
            </a:r>
            <a:r>
              <a:rPr lang="en-GB" sz="3200" b="1" dirty="0"/>
              <a:t>Aim:</a:t>
            </a:r>
            <a:r>
              <a:rPr lang="en-GB" sz="3200" dirty="0"/>
              <a:t> Practise fluency and confidence with speaking.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DE184-C3E1-44A9-5527-50DE911CE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046110" cy="905597"/>
          </a:xfrm>
        </p:spPr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Common Interview Questions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5F4AE-04FD-1F67-0DEB-895E7186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99" y="1962875"/>
            <a:ext cx="9035473" cy="368314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Can you tell me about yourself?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What experience do you have?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Why do you want this job?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What are your strengths?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Do you have any questions?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0419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046BD-990E-4472-D03A-84FF9A778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9623323" cy="905597"/>
          </a:xfrm>
        </p:spPr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Good Answers – Useful Phrases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A30-4B90-FC7E-7BFA-18220D6BC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051" y="1795727"/>
            <a:ext cx="9790472" cy="445758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“I have experience working as a…”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“I am hardworking and always on time.”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“I want to learn new skills.”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“I work well in a team.”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“Can you tell me about the hours?”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695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9179300" y="451322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8" y="1810505"/>
            <a:ext cx="1000075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400" b="1" dirty="0"/>
              <a:t>Mini Interviews. Work in pairs:</a:t>
            </a:r>
            <a:endParaRPr lang="en-GB" sz="4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800" dirty="0"/>
              <a:t>One person is the interviewer.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800" dirty="0"/>
              <a:t>One person is the job applicant.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800" dirty="0"/>
              <a:t>Use the sample questions and answer cards.</a:t>
            </a:r>
            <a:br>
              <a:rPr lang="en-GB" sz="3800" dirty="0"/>
            </a:br>
            <a:r>
              <a:rPr lang="en-GB" sz="3800" dirty="0"/>
              <a:t>🕒 Switch roles after 5–10 minutes.</a:t>
            </a:r>
          </a:p>
          <a:p>
            <a:r>
              <a:rPr lang="en-GB" sz="3800" dirty="0"/>
              <a:t>✅ Encourage polite expressions and eye contact.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D891B-71BF-FEC3-AACD-658170621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90" y="421297"/>
            <a:ext cx="8933873" cy="90559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Dos in Interviews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25101-76BB-D0BE-7D01-2A70711AF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890" y="1399010"/>
            <a:ext cx="10842523" cy="5037693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GB" sz="2600" b="1" dirty="0"/>
              <a:t>Dress neatly and appropriately</a:t>
            </a:r>
            <a:r>
              <a:rPr lang="en-GB" sz="2600" dirty="0"/>
              <a:t> (clean clothes, smart appearance).</a:t>
            </a:r>
          </a:p>
          <a:p>
            <a:pPr>
              <a:buFont typeface="+mj-lt"/>
              <a:buAutoNum type="arabicPeriod"/>
            </a:pPr>
            <a:r>
              <a:rPr lang="en-GB" sz="2600" b="1" dirty="0"/>
              <a:t>Arrive on time</a:t>
            </a:r>
            <a:r>
              <a:rPr lang="en-GB" sz="2600" dirty="0"/>
              <a:t> – 5 to 10 minutes early is best.</a:t>
            </a:r>
          </a:p>
          <a:p>
            <a:pPr>
              <a:buFont typeface="+mj-lt"/>
              <a:buAutoNum type="arabicPeriod"/>
            </a:pPr>
            <a:r>
              <a:rPr lang="en-GB" sz="2600" b="1" dirty="0"/>
              <a:t>Greet the interviewer politely</a:t>
            </a:r>
            <a:r>
              <a:rPr lang="en-GB" sz="2600" dirty="0"/>
              <a:t> – say “Good morning” or “Nice to meet you.”</a:t>
            </a:r>
          </a:p>
          <a:p>
            <a:pPr>
              <a:buFont typeface="+mj-lt"/>
              <a:buAutoNum type="arabicPeriod"/>
            </a:pPr>
            <a:r>
              <a:rPr lang="en-GB" sz="2600" b="1" dirty="0"/>
              <a:t>Make eye contact</a:t>
            </a:r>
            <a:r>
              <a:rPr lang="en-GB" sz="2600" dirty="0"/>
              <a:t> and smile.</a:t>
            </a:r>
          </a:p>
          <a:p>
            <a:pPr>
              <a:buFont typeface="+mj-lt"/>
              <a:buAutoNum type="arabicPeriod"/>
            </a:pPr>
            <a:r>
              <a:rPr lang="en-GB" sz="2600" b="1" dirty="0"/>
              <a:t>Listen carefully</a:t>
            </a:r>
            <a:r>
              <a:rPr lang="en-GB" sz="2600" dirty="0"/>
              <a:t> to the questions before answering.</a:t>
            </a:r>
          </a:p>
          <a:p>
            <a:pPr>
              <a:buFont typeface="+mj-lt"/>
              <a:buAutoNum type="arabicPeriod"/>
            </a:pPr>
            <a:r>
              <a:rPr lang="en-GB" sz="2600" b="1" dirty="0"/>
              <a:t>Speak clearly and politely.</a:t>
            </a:r>
            <a:endParaRPr lang="en-GB" sz="2600" dirty="0"/>
          </a:p>
          <a:p>
            <a:pPr>
              <a:buFont typeface="+mj-lt"/>
              <a:buAutoNum type="arabicPeriod"/>
            </a:pPr>
            <a:r>
              <a:rPr lang="en-GB" sz="2600" b="1" dirty="0"/>
              <a:t>Answer confidently using full sentences.</a:t>
            </a:r>
            <a:endParaRPr lang="en-GB" sz="2600" dirty="0"/>
          </a:p>
          <a:p>
            <a:pPr>
              <a:buFont typeface="+mj-lt"/>
              <a:buAutoNum type="arabicPeriod"/>
            </a:pPr>
            <a:r>
              <a:rPr lang="en-GB" sz="2600" b="1" dirty="0"/>
              <a:t>Give real examples</a:t>
            </a:r>
            <a:r>
              <a:rPr lang="en-GB" sz="2600" dirty="0"/>
              <a:t> of your experience or skills.</a:t>
            </a:r>
          </a:p>
          <a:p>
            <a:pPr>
              <a:buFont typeface="+mj-lt"/>
              <a:buAutoNum type="arabicPeriod"/>
            </a:pPr>
            <a:r>
              <a:rPr lang="en-GB" sz="2600" b="1" dirty="0"/>
              <a:t>Ask a simple question</a:t>
            </a:r>
            <a:r>
              <a:rPr lang="en-GB" sz="2600" dirty="0"/>
              <a:t> at the end – e.g., “What are the hours?”</a:t>
            </a:r>
          </a:p>
          <a:p>
            <a:pPr>
              <a:buFont typeface="+mj-lt"/>
              <a:buAutoNum type="arabicPeriod"/>
            </a:pPr>
            <a:r>
              <a:rPr lang="en-GB" sz="2600" b="1" dirty="0"/>
              <a:t>Say thank you</a:t>
            </a:r>
            <a:r>
              <a:rPr lang="en-GB" sz="2600" dirty="0"/>
              <a:t> at the end of the interview.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68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16C64-5000-D7C6-267B-563CDEB72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542" y="490123"/>
            <a:ext cx="8933873" cy="905597"/>
          </a:xfrm>
        </p:spPr>
        <p:txBody>
          <a:bodyPr/>
          <a:lstStyle/>
          <a:p>
            <a:pPr algn="ctr"/>
            <a:r>
              <a:rPr lang="en-GB" b="1" dirty="0"/>
              <a:t>❌ Don’ts in Interviews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76BFB-51D2-4FD7-C815-24ECF8995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97" y="1264784"/>
            <a:ext cx="9869129" cy="5103093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GB" sz="2700" b="1" dirty="0"/>
              <a:t>Don’t arrive late.</a:t>
            </a:r>
            <a:endParaRPr lang="en-GB" sz="2700" dirty="0"/>
          </a:p>
          <a:p>
            <a:pPr>
              <a:buFont typeface="+mj-lt"/>
              <a:buAutoNum type="arabicPeriod"/>
            </a:pPr>
            <a:r>
              <a:rPr lang="en-GB" sz="2700" b="1" dirty="0"/>
              <a:t>Don’t wear very casual clothes</a:t>
            </a:r>
            <a:r>
              <a:rPr lang="en-GB" sz="2700" dirty="0"/>
              <a:t> like pyjamas, flip-flops, or hats.</a:t>
            </a:r>
          </a:p>
          <a:p>
            <a:pPr>
              <a:buFont typeface="+mj-lt"/>
              <a:buAutoNum type="arabicPeriod"/>
            </a:pPr>
            <a:r>
              <a:rPr lang="en-GB" sz="2700" b="1" dirty="0"/>
              <a:t>Don’t chew gum</a:t>
            </a:r>
            <a:r>
              <a:rPr lang="en-GB" sz="2700" dirty="0"/>
              <a:t> or eat during the interview.</a:t>
            </a:r>
          </a:p>
          <a:p>
            <a:pPr>
              <a:buFont typeface="+mj-lt"/>
              <a:buAutoNum type="arabicPeriod"/>
            </a:pPr>
            <a:r>
              <a:rPr lang="en-GB" sz="2700" b="1" dirty="0"/>
              <a:t>Don’t look at your phone</a:t>
            </a:r>
            <a:r>
              <a:rPr lang="en-GB" sz="2700" dirty="0"/>
              <a:t> or use it during the interview.</a:t>
            </a:r>
          </a:p>
          <a:p>
            <a:pPr>
              <a:buFont typeface="+mj-lt"/>
              <a:buAutoNum type="arabicPeriod"/>
            </a:pPr>
            <a:r>
              <a:rPr lang="en-GB" sz="2700" b="1" dirty="0"/>
              <a:t>Don’t give one-word answers</a:t>
            </a:r>
            <a:r>
              <a:rPr lang="en-GB" sz="2700" dirty="0"/>
              <a:t> like “Yes” or “No.”</a:t>
            </a:r>
          </a:p>
          <a:p>
            <a:pPr>
              <a:buFont typeface="+mj-lt"/>
              <a:buAutoNum type="arabicPeriod"/>
            </a:pPr>
            <a:r>
              <a:rPr lang="en-GB" sz="2700" b="1" dirty="0"/>
              <a:t>Don’t interrupt the interviewer.</a:t>
            </a:r>
            <a:endParaRPr lang="en-GB" sz="2700" dirty="0"/>
          </a:p>
          <a:p>
            <a:pPr>
              <a:buFont typeface="+mj-lt"/>
              <a:buAutoNum type="arabicPeriod"/>
            </a:pPr>
            <a:r>
              <a:rPr lang="en-GB" sz="2700" b="1" dirty="0"/>
              <a:t>Don’t speak too fast or too quietly.</a:t>
            </a:r>
            <a:endParaRPr lang="en-GB" sz="2700" dirty="0"/>
          </a:p>
          <a:p>
            <a:pPr>
              <a:buFont typeface="+mj-lt"/>
              <a:buAutoNum type="arabicPeriod"/>
            </a:pPr>
            <a:r>
              <a:rPr lang="en-GB" sz="2700" b="1" dirty="0"/>
              <a:t>Don’t lie</a:t>
            </a:r>
            <a:r>
              <a:rPr lang="en-GB" sz="2700" dirty="0"/>
              <a:t> about your experience or skills.</a:t>
            </a:r>
          </a:p>
          <a:p>
            <a:pPr>
              <a:buFont typeface="+mj-lt"/>
              <a:buAutoNum type="arabicPeriod"/>
            </a:pPr>
            <a:r>
              <a:rPr lang="en-GB" sz="2700" b="1" dirty="0"/>
              <a:t>Don’t say “I don’t know” to every question.</a:t>
            </a:r>
            <a:endParaRPr lang="en-GB" sz="2700" dirty="0"/>
          </a:p>
          <a:p>
            <a:pPr>
              <a:buFont typeface="+mj-lt"/>
              <a:buAutoNum type="arabicPeriod"/>
            </a:pPr>
            <a:r>
              <a:rPr lang="en-GB" sz="2700" b="1" dirty="0"/>
              <a:t>Don’t forget to thank the interviewer.</a:t>
            </a:r>
            <a:endParaRPr lang="en-GB" sz="27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999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425" y="1933308"/>
            <a:ext cx="10855960" cy="4592282"/>
          </a:xfrm>
        </p:spPr>
        <p:txBody>
          <a:bodyPr/>
          <a:lstStyle/>
          <a:p>
            <a:pPr>
              <a:buNone/>
            </a:pPr>
            <a:r>
              <a:rPr lang="en-GB" sz="3600" b="1" dirty="0"/>
              <a:t>Group Work – Interview Panel Role-Play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1 student is the interviewee.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2–3 students are the interview panel.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Use job role cards (e.g., cleaner, shop assistant, kitchen porter).</a:t>
            </a:r>
            <a:br>
              <a:rPr lang="en-GB" sz="3600" dirty="0"/>
            </a:br>
            <a:r>
              <a:rPr lang="en-GB" sz="3600" dirty="0">
                <a:solidFill>
                  <a:srgbClr val="0070C0"/>
                </a:solidFill>
              </a:rPr>
              <a:t>Act out the interview, then give feedback.</a:t>
            </a:r>
            <a:br>
              <a:rPr lang="en-GB" sz="3600" dirty="0">
                <a:solidFill>
                  <a:srgbClr val="0070C0"/>
                </a:solidFill>
              </a:rPr>
            </a:br>
            <a:r>
              <a:rPr lang="en-GB" sz="3600" dirty="0">
                <a:solidFill>
                  <a:srgbClr val="0070C0"/>
                </a:solidFill>
              </a:rPr>
              <a:t>What was good? What can be improved?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9723262" y="332410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2529060"/>
            <a:ext cx="10390702" cy="407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4000" dirty="0"/>
              <a:t>📝 </a:t>
            </a:r>
            <a:r>
              <a:rPr lang="en-GB" sz="4000" b="1" dirty="0"/>
              <a:t>Interview Practice Worksheet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Match questions and answers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Write short answers to 3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Practise at home with a family member or friend</a:t>
            </a:r>
            <a:br>
              <a:rPr lang="en-GB" sz="4000" dirty="0"/>
            </a:br>
            <a:r>
              <a:rPr lang="en-GB" sz="4000" dirty="0"/>
              <a:t>📅 Bring it back next session for pair practice!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8281154" y="467758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541</Words>
  <Application>Microsoft Office PowerPoint</Application>
  <PresentationFormat>Widescreen</PresentationFormat>
  <Paragraphs>65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Topic: 6 Interviews</vt:lpstr>
      <vt:lpstr>Session Objectives </vt:lpstr>
      <vt:lpstr>Warm-Up Game – Interview Chain   </vt:lpstr>
      <vt:lpstr>Common Interview Questions </vt:lpstr>
      <vt:lpstr>Good Answers – Useful Phrases </vt:lpstr>
      <vt:lpstr>Pair Discussion</vt:lpstr>
      <vt:lpstr>Dos in Interviews </vt:lpstr>
      <vt:lpstr>❌ Don’ts in Interviews </vt:lpstr>
      <vt:lpstr>Group Discussion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11</cp:revision>
  <dcterms:created xsi:type="dcterms:W3CDTF">2025-06-03T17:54:40Z</dcterms:created>
  <dcterms:modified xsi:type="dcterms:W3CDTF">2025-07-03T20:12:22Z</dcterms:modified>
</cp:coreProperties>
</file>